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40"/>
  </p:notesMasterIdLst>
  <p:sldIdLst>
    <p:sldId id="256" r:id="rId2"/>
    <p:sldId id="258" r:id="rId3"/>
    <p:sldId id="260" r:id="rId4"/>
    <p:sldId id="259" r:id="rId5"/>
    <p:sldId id="261" r:id="rId6"/>
    <p:sldId id="269" r:id="rId7"/>
    <p:sldId id="271" r:id="rId8"/>
    <p:sldId id="273" r:id="rId9"/>
    <p:sldId id="270" r:id="rId10"/>
    <p:sldId id="274" r:id="rId11"/>
    <p:sldId id="272" r:id="rId12"/>
    <p:sldId id="275" r:id="rId13"/>
    <p:sldId id="262" r:id="rId14"/>
    <p:sldId id="276" r:id="rId15"/>
    <p:sldId id="279" r:id="rId16"/>
    <p:sldId id="280" r:id="rId17"/>
    <p:sldId id="278" r:id="rId18"/>
    <p:sldId id="277" r:id="rId19"/>
    <p:sldId id="281" r:id="rId20"/>
    <p:sldId id="283" r:id="rId21"/>
    <p:sldId id="282" r:id="rId22"/>
    <p:sldId id="267" r:id="rId23"/>
    <p:sldId id="284" r:id="rId24"/>
    <p:sldId id="286" r:id="rId25"/>
    <p:sldId id="289" r:id="rId26"/>
    <p:sldId id="290" r:id="rId27"/>
    <p:sldId id="291" r:id="rId28"/>
    <p:sldId id="293" r:id="rId29"/>
    <p:sldId id="263" r:id="rId30"/>
    <p:sldId id="292" r:id="rId31"/>
    <p:sldId id="294" r:id="rId32"/>
    <p:sldId id="264" r:id="rId33"/>
    <p:sldId id="295" r:id="rId34"/>
    <p:sldId id="296" r:id="rId35"/>
    <p:sldId id="265" r:id="rId36"/>
    <p:sldId id="266" r:id="rId37"/>
    <p:sldId id="285" r:id="rId38"/>
    <p:sldId id="268" r:id="rId39"/>
  </p:sldIdLst>
  <p:sldSz cx="12192000" cy="6858000"/>
  <p:notesSz cx="6858000" cy="9144000"/>
  <p:embeddedFontLst>
    <p:embeddedFont>
      <p:font typeface="나눔스퀘어" pitchFamily="50" charset="-127"/>
      <p:regular r:id="rId41"/>
    </p:embeddedFont>
    <p:embeddedFont>
      <p:font typeface="맑은 고딕" pitchFamily="50" charset="-127"/>
      <p:regular r:id="rId42"/>
      <p:bold r:id="rId43"/>
    </p:embeddedFont>
    <p:embeddedFont>
      <p:font typeface="나눔고딕 ExtraBold" charset="-127"/>
      <p:bold r:id="rId44"/>
    </p:embeddedFont>
    <p:embeddedFont>
      <p:font typeface="나눔스퀘어 Bold" pitchFamily="50" charset="-127"/>
      <p:bold r:id="rId45"/>
    </p:embeddedFont>
    <p:embeddedFont>
      <p:font typeface="나눔스퀘어 Light" pitchFamily="50" charset="-127"/>
      <p:regular r:id="rId46"/>
    </p:embeddedFont>
    <p:embeddedFont>
      <p:font typeface="Calibri" pitchFamily="34" charset="0"/>
      <p:regular r:id="rId47"/>
      <p:bold r:id="rId48"/>
      <p:italic r:id="rId49"/>
      <p:boldItalic r:id="rId50"/>
    </p:embeddedFont>
    <p:embeddedFont>
      <p:font typeface="나눔스퀘어 ExtraBold" pitchFamily="50" charset="-127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BA3"/>
    <a:srgbClr val="7698D4"/>
    <a:srgbClr val="4FD1FF"/>
    <a:srgbClr val="00729A"/>
    <a:srgbClr val="215483"/>
    <a:srgbClr val="183D5E"/>
    <a:srgbClr val="20517E"/>
    <a:srgbClr val="28659C"/>
    <a:srgbClr val="327EC4"/>
    <a:srgbClr val="D9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4" autoAdjust="0"/>
    <p:restoredTop sz="81452" autoAdjust="0"/>
  </p:normalViewPr>
  <p:slideViewPr>
    <p:cSldViewPr snapToGrid="0">
      <p:cViewPr varScale="1">
        <p:scale>
          <a:sx n="94" d="100"/>
          <a:sy n="94" d="100"/>
        </p:scale>
        <p:origin x="-98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32774154589371979"/>
          <c:y val="8.8624694289434647E-2"/>
          <c:w val="0.34451690821256037"/>
          <c:h val="0.8325719583263814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 </c:v>
                </c:pt>
              </c:strCache>
            </c:strRef>
          </c:tx>
          <c:explosion val="25"/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AAD67A-191D-42B5-9490-60EAB8DB8AE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58F14AE-4A99-4193-A675-2BDB7BB2D1E1}">
      <dgm:prSet phldrT="[텍스트]" custT="1"/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r>
            <a:rPr lang="en-US" altLang="ko-KR" sz="1800" smtClean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Project Manager,</a:t>
          </a:r>
        </a:p>
        <a:p>
          <a:pPr latinLnBrk="1"/>
          <a:r>
            <a:rPr lang="en-US" altLang="ko-KR" sz="1800" smtClean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Developer</a:t>
          </a:r>
        </a:p>
        <a:p>
          <a:pPr latinLnBrk="1"/>
          <a:endParaRPr lang="en-US" altLang="ko-KR" sz="1800" smtClean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  <a:p>
          <a:pPr latinLnBrk="1"/>
          <a:endParaRPr lang="en-US" altLang="ko-KR" sz="1800" smtClean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3AB8B100-ED7D-489A-A08B-E15C2D3ECFB9}" type="parTrans" cxnId="{8897338B-1A19-42F9-9332-4977FF0F2254}">
      <dgm:prSet/>
      <dgm:spPr/>
      <dgm:t>
        <a:bodyPr/>
        <a:lstStyle/>
        <a:p>
          <a:pPr latinLnBrk="1"/>
          <a:endParaRPr lang="ko-KR" altLang="en-US"/>
        </a:p>
      </dgm:t>
    </dgm:pt>
    <dgm:pt modelId="{2DC1FCBA-C739-410F-AC36-99A1F2E6F489}" type="sibTrans" cxnId="{8897338B-1A19-42F9-9332-4977FF0F2254}">
      <dgm:prSet/>
      <dgm:spPr/>
      <dgm:t>
        <a:bodyPr/>
        <a:lstStyle/>
        <a:p>
          <a:pPr latinLnBrk="1"/>
          <a:endParaRPr lang="ko-KR" altLang="en-US"/>
        </a:p>
      </dgm:t>
    </dgm:pt>
    <dgm:pt modelId="{CDC8C9A3-D99B-4320-9EEE-FFDCAF625367}">
      <dgm:prSet phldrT="[텍스트]" custT="1"/>
      <dgm:spPr>
        <a:solidFill>
          <a:srgbClr val="0070C0"/>
        </a:solidFill>
        <a:ln>
          <a:noFill/>
        </a:ln>
      </dgm:spPr>
      <dgm:t>
        <a:bodyPr/>
        <a:lstStyle/>
        <a:p>
          <a:pPr latinLnBrk="1"/>
          <a:r>
            <a:rPr lang="en-US" altLang="ko-KR" sz="1800" smtClean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Designer, Developer</a:t>
          </a:r>
        </a:p>
        <a:p>
          <a:pPr latinLnBrk="1"/>
          <a:endParaRPr lang="en-US" altLang="ko-KR" sz="1800" smtClean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  <a:p>
          <a:pPr latinLnBrk="1"/>
          <a:endParaRPr lang="ko-KR" altLang="en-US" sz="180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EF92CF1E-52A2-4059-A675-AD985D2FBEA2}" type="parTrans" cxnId="{F480D0DA-778E-4F7A-AB3E-0568EEE9D3C1}">
      <dgm:prSet/>
      <dgm:spPr>
        <a:ln w="50800">
          <a:solidFill>
            <a:schemeClr val="tx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7562BCD-57ED-469C-9845-2E57D7A0E620}" type="sibTrans" cxnId="{F480D0DA-778E-4F7A-AB3E-0568EEE9D3C1}">
      <dgm:prSet/>
      <dgm:spPr/>
      <dgm:t>
        <a:bodyPr/>
        <a:lstStyle/>
        <a:p>
          <a:pPr latinLnBrk="1"/>
          <a:endParaRPr lang="ko-KR" altLang="en-US"/>
        </a:p>
      </dgm:t>
    </dgm:pt>
    <dgm:pt modelId="{F3F625A2-F815-4577-B262-DE8E2DE5F68D}">
      <dgm:prSet phldrT="[텍스트]" custT="1"/>
      <dgm:spPr>
        <a:solidFill>
          <a:srgbClr val="5D84D3"/>
        </a:solidFill>
        <a:ln>
          <a:noFill/>
        </a:ln>
      </dgm:spPr>
      <dgm:t>
        <a:bodyPr/>
        <a:lstStyle/>
        <a:p>
          <a:pPr latinLnBrk="1"/>
          <a:r>
            <a:rPr lang="en-US" altLang="ko-KR" sz="1800" smtClean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Developer</a:t>
          </a:r>
        </a:p>
        <a:p>
          <a:pPr latinLnBrk="1"/>
          <a:endParaRPr lang="en-US" altLang="ko-KR" sz="1800" smtClean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  <a:p>
          <a:pPr latinLnBrk="1"/>
          <a:endParaRPr lang="ko-KR" altLang="en-US" sz="180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97393153-5BDD-46B0-857D-4557362EAE55}" type="parTrans" cxnId="{406A3FEF-A5E9-4083-A2CD-96ECDFC46BBC}">
      <dgm:prSet/>
      <dgm:spPr>
        <a:ln w="50800">
          <a:solidFill>
            <a:schemeClr val="tx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F23608A-AB92-44D4-BD41-A244043D0533}" type="sibTrans" cxnId="{406A3FEF-A5E9-4083-A2CD-96ECDFC46BBC}">
      <dgm:prSet/>
      <dgm:spPr/>
      <dgm:t>
        <a:bodyPr/>
        <a:lstStyle/>
        <a:p>
          <a:pPr latinLnBrk="1"/>
          <a:endParaRPr lang="ko-KR" altLang="en-US"/>
        </a:p>
      </dgm:t>
    </dgm:pt>
    <dgm:pt modelId="{9A359D4B-029E-42C3-8281-6E8BA82273B1}">
      <dgm:prSet phldrT="[텍스트]" custT="1"/>
      <dgm:spPr>
        <a:solidFill>
          <a:srgbClr val="6B5DD3"/>
        </a:solidFill>
        <a:ln>
          <a:noFill/>
        </a:ln>
      </dgm:spPr>
      <dgm:t>
        <a:bodyPr/>
        <a:lstStyle/>
        <a:p>
          <a:pPr latinLnBrk="1"/>
          <a:r>
            <a:rPr lang="en-US" altLang="ko-KR" sz="1800" smtClean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Tester</a:t>
          </a:r>
        </a:p>
        <a:p>
          <a:pPr latinLnBrk="1"/>
          <a:endParaRPr lang="en-US" altLang="ko-KR" sz="1800" smtClean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  <a:p>
          <a:pPr latinLnBrk="1"/>
          <a:endParaRPr lang="ko-KR" altLang="en-US" sz="180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0A55ED1D-FEF7-4926-ADE8-088F95E5D79F}" type="parTrans" cxnId="{3D463C6A-E727-473F-9AA4-E314D6E6292D}">
      <dgm:prSet/>
      <dgm:spPr>
        <a:solidFill>
          <a:schemeClr val="tx1">
            <a:lumMod val="50000"/>
          </a:schemeClr>
        </a:solidFill>
        <a:ln w="50800">
          <a:solidFill>
            <a:schemeClr val="tx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6983D66-19CB-4652-82C4-F799C6C4D969}" type="sibTrans" cxnId="{3D463C6A-E727-473F-9AA4-E314D6E6292D}">
      <dgm:prSet/>
      <dgm:spPr/>
      <dgm:t>
        <a:bodyPr/>
        <a:lstStyle/>
        <a:p>
          <a:pPr latinLnBrk="1"/>
          <a:endParaRPr lang="ko-KR" altLang="en-US"/>
        </a:p>
      </dgm:t>
    </dgm:pt>
    <dgm:pt modelId="{C1970478-6766-4C4A-B71F-8C37F9C550E3}" type="pres">
      <dgm:prSet presAssocID="{F8AAD67A-191D-42B5-9490-60EAB8DB8AE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9A17B8-1120-425F-B18F-4DEC4B5E6F4F}" type="pres">
      <dgm:prSet presAssocID="{C58F14AE-4A99-4193-A675-2BDB7BB2D1E1}" presName="hierRoot1" presStyleCnt="0">
        <dgm:presLayoutVars>
          <dgm:hierBranch val="init"/>
        </dgm:presLayoutVars>
      </dgm:prSet>
      <dgm:spPr/>
    </dgm:pt>
    <dgm:pt modelId="{B733562B-0A16-4DA4-8E45-C7F04CD44900}" type="pres">
      <dgm:prSet presAssocID="{C58F14AE-4A99-4193-A675-2BDB7BB2D1E1}" presName="rootComposite1" presStyleCnt="0"/>
      <dgm:spPr/>
    </dgm:pt>
    <dgm:pt modelId="{64B44143-E4FB-489E-8F75-0B25AD5A5741}" type="pres">
      <dgm:prSet presAssocID="{C58F14AE-4A99-4193-A675-2BDB7BB2D1E1}" presName="rootText1" presStyleLbl="node0" presStyleIdx="0" presStyleCnt="1" custScaleY="13354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D265C9A-39B3-4B88-BE01-BFF9B69385BB}" type="pres">
      <dgm:prSet presAssocID="{C58F14AE-4A99-4193-A675-2BDB7BB2D1E1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B9F15DF-B096-43C1-8398-5C77D14AE587}" type="pres">
      <dgm:prSet presAssocID="{C58F14AE-4A99-4193-A675-2BDB7BB2D1E1}" presName="hierChild2" presStyleCnt="0"/>
      <dgm:spPr/>
    </dgm:pt>
    <dgm:pt modelId="{15225B19-9D78-4F5A-9F68-B12246503E04}" type="pres">
      <dgm:prSet presAssocID="{EF92CF1E-52A2-4059-A675-AD985D2FBEA2}" presName="Name37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78BCBAE7-CFC4-44C3-AD5C-0CB2C4F0C7D7}" type="pres">
      <dgm:prSet presAssocID="{CDC8C9A3-D99B-4320-9EEE-FFDCAF625367}" presName="hierRoot2" presStyleCnt="0">
        <dgm:presLayoutVars>
          <dgm:hierBranch/>
        </dgm:presLayoutVars>
      </dgm:prSet>
      <dgm:spPr/>
    </dgm:pt>
    <dgm:pt modelId="{5BDA2787-84E1-402E-8F2D-02980093EF51}" type="pres">
      <dgm:prSet presAssocID="{CDC8C9A3-D99B-4320-9EEE-FFDCAF625367}" presName="rootComposite" presStyleCnt="0"/>
      <dgm:spPr/>
    </dgm:pt>
    <dgm:pt modelId="{0942B8F7-F964-4BB9-B484-76448D70FFAB}" type="pres">
      <dgm:prSet presAssocID="{CDC8C9A3-D99B-4320-9EEE-FFDCAF625367}" presName="rootText" presStyleLbl="node2" presStyleIdx="0" presStyleCnt="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B684CB8-6EB1-4096-AB45-48BA95942F60}" type="pres">
      <dgm:prSet presAssocID="{CDC8C9A3-D99B-4320-9EEE-FFDCAF625367}" presName="rootConnector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12B61519-1FE7-477F-A7E8-6F3AC4AAA3FA}" type="pres">
      <dgm:prSet presAssocID="{CDC8C9A3-D99B-4320-9EEE-FFDCAF625367}" presName="hierChild4" presStyleCnt="0"/>
      <dgm:spPr/>
    </dgm:pt>
    <dgm:pt modelId="{08C3C9A7-C8D6-4212-AA60-E603DE68321F}" type="pres">
      <dgm:prSet presAssocID="{CDC8C9A3-D99B-4320-9EEE-FFDCAF625367}" presName="hierChild5" presStyleCnt="0"/>
      <dgm:spPr/>
    </dgm:pt>
    <dgm:pt modelId="{94C8F8C0-B5E9-40DB-8FC0-4177E636142E}" type="pres">
      <dgm:prSet presAssocID="{97393153-5BDD-46B0-857D-4557362EAE55}" presName="Name37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BEFB02CB-181E-44D6-A878-BDB296728B03}" type="pres">
      <dgm:prSet presAssocID="{F3F625A2-F815-4577-B262-DE8E2DE5F68D}" presName="hierRoot2" presStyleCnt="0">
        <dgm:presLayoutVars>
          <dgm:hierBranch/>
        </dgm:presLayoutVars>
      </dgm:prSet>
      <dgm:spPr/>
    </dgm:pt>
    <dgm:pt modelId="{1EB72847-2500-497F-A46F-6A4D2E202FDC}" type="pres">
      <dgm:prSet presAssocID="{F3F625A2-F815-4577-B262-DE8E2DE5F68D}" presName="rootComposite" presStyleCnt="0"/>
      <dgm:spPr/>
    </dgm:pt>
    <dgm:pt modelId="{586143DB-8164-4337-8C0B-19290B05F390}" type="pres">
      <dgm:prSet presAssocID="{F3F625A2-F815-4577-B262-DE8E2DE5F68D}" presName="rootText" presStyleLbl="node2" presStyleIdx="1" presStyleCnt="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A93D9666-478B-4E91-BEEB-46A34FC26DF4}" type="pres">
      <dgm:prSet presAssocID="{F3F625A2-F815-4577-B262-DE8E2DE5F68D}" presName="rootConnector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5664057C-864F-4A88-8E25-8F1A0AAD01B4}" type="pres">
      <dgm:prSet presAssocID="{F3F625A2-F815-4577-B262-DE8E2DE5F68D}" presName="hierChild4" presStyleCnt="0"/>
      <dgm:spPr/>
    </dgm:pt>
    <dgm:pt modelId="{55F4B280-1B7E-423B-8DFC-8836C3CE9C39}" type="pres">
      <dgm:prSet presAssocID="{F3F625A2-F815-4577-B262-DE8E2DE5F68D}" presName="hierChild5" presStyleCnt="0"/>
      <dgm:spPr/>
    </dgm:pt>
    <dgm:pt modelId="{69BB65C8-E6D0-47F8-9F58-764BD117D1FF}" type="pres">
      <dgm:prSet presAssocID="{0A55ED1D-FEF7-4926-ADE8-088F95E5D79F}" presName="Name37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3D935633-159B-4278-870C-4B023A3D07CF}" type="pres">
      <dgm:prSet presAssocID="{9A359D4B-029E-42C3-8281-6E8BA82273B1}" presName="hierRoot2" presStyleCnt="0">
        <dgm:presLayoutVars>
          <dgm:hierBranch/>
        </dgm:presLayoutVars>
      </dgm:prSet>
      <dgm:spPr/>
    </dgm:pt>
    <dgm:pt modelId="{5907849E-82C7-43F9-AE63-0A4F8286E70B}" type="pres">
      <dgm:prSet presAssocID="{9A359D4B-029E-42C3-8281-6E8BA82273B1}" presName="rootComposite" presStyleCnt="0"/>
      <dgm:spPr/>
    </dgm:pt>
    <dgm:pt modelId="{E1D83A86-6DDD-48F4-A539-B74560AF6A65}" type="pres">
      <dgm:prSet presAssocID="{9A359D4B-029E-42C3-8281-6E8BA82273B1}" presName="rootText" presStyleLbl="node2" presStyleIdx="2" presStyleCnt="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A5BA139-6CFE-47D6-BD27-0CC1F1EAB44C}" type="pres">
      <dgm:prSet presAssocID="{9A359D4B-029E-42C3-8281-6E8BA82273B1}" presName="rootConnector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52E18AE3-DC3A-47B4-B79D-231246996FB8}" type="pres">
      <dgm:prSet presAssocID="{9A359D4B-029E-42C3-8281-6E8BA82273B1}" presName="hierChild4" presStyleCnt="0"/>
      <dgm:spPr/>
    </dgm:pt>
    <dgm:pt modelId="{7003AC27-BB65-49C6-94BD-6BFFB033F0A1}" type="pres">
      <dgm:prSet presAssocID="{9A359D4B-029E-42C3-8281-6E8BA82273B1}" presName="hierChild5" presStyleCnt="0"/>
      <dgm:spPr/>
    </dgm:pt>
    <dgm:pt modelId="{4161D555-25F8-4092-84B5-8EB367979A44}" type="pres">
      <dgm:prSet presAssocID="{C58F14AE-4A99-4193-A675-2BDB7BB2D1E1}" presName="hierChild3" presStyleCnt="0"/>
      <dgm:spPr/>
    </dgm:pt>
  </dgm:ptLst>
  <dgm:cxnLst>
    <dgm:cxn modelId="{E51D850D-A346-49B9-A946-02EC59F87083}" type="presOf" srcId="{C58F14AE-4A99-4193-A675-2BDB7BB2D1E1}" destId="{64B44143-E4FB-489E-8F75-0B25AD5A5741}" srcOrd="0" destOrd="0" presId="urn:microsoft.com/office/officeart/2005/8/layout/orgChart1"/>
    <dgm:cxn modelId="{2C1F3B4F-57E4-4F02-8808-CE8DDD0C8C49}" type="presOf" srcId="{EF92CF1E-52A2-4059-A675-AD985D2FBEA2}" destId="{15225B19-9D78-4F5A-9F68-B12246503E04}" srcOrd="0" destOrd="0" presId="urn:microsoft.com/office/officeart/2005/8/layout/orgChart1"/>
    <dgm:cxn modelId="{3D5DE269-7806-48FF-82D4-1D7465CB2857}" type="presOf" srcId="{0A55ED1D-FEF7-4926-ADE8-088F95E5D79F}" destId="{69BB65C8-E6D0-47F8-9F58-764BD117D1FF}" srcOrd="0" destOrd="0" presId="urn:microsoft.com/office/officeart/2005/8/layout/orgChart1"/>
    <dgm:cxn modelId="{3C2C2898-1F3C-43EC-9474-F62595AA6DC6}" type="presOf" srcId="{CDC8C9A3-D99B-4320-9EEE-FFDCAF625367}" destId="{8B684CB8-6EB1-4096-AB45-48BA95942F60}" srcOrd="1" destOrd="0" presId="urn:microsoft.com/office/officeart/2005/8/layout/orgChart1"/>
    <dgm:cxn modelId="{406A3FEF-A5E9-4083-A2CD-96ECDFC46BBC}" srcId="{C58F14AE-4A99-4193-A675-2BDB7BB2D1E1}" destId="{F3F625A2-F815-4577-B262-DE8E2DE5F68D}" srcOrd="1" destOrd="0" parTransId="{97393153-5BDD-46B0-857D-4557362EAE55}" sibTransId="{6F23608A-AB92-44D4-BD41-A244043D0533}"/>
    <dgm:cxn modelId="{BDFF1D70-3553-4F17-8D01-6A0B48AFCE23}" type="presOf" srcId="{C58F14AE-4A99-4193-A675-2BDB7BB2D1E1}" destId="{5D265C9A-39B3-4B88-BE01-BFF9B69385BB}" srcOrd="1" destOrd="0" presId="urn:microsoft.com/office/officeart/2005/8/layout/orgChart1"/>
    <dgm:cxn modelId="{8897338B-1A19-42F9-9332-4977FF0F2254}" srcId="{F8AAD67A-191D-42B5-9490-60EAB8DB8AE4}" destId="{C58F14AE-4A99-4193-A675-2BDB7BB2D1E1}" srcOrd="0" destOrd="0" parTransId="{3AB8B100-ED7D-489A-A08B-E15C2D3ECFB9}" sibTransId="{2DC1FCBA-C739-410F-AC36-99A1F2E6F489}"/>
    <dgm:cxn modelId="{1312EA20-2525-4608-894B-FC15E4BC8486}" type="presOf" srcId="{F8AAD67A-191D-42B5-9490-60EAB8DB8AE4}" destId="{C1970478-6766-4C4A-B71F-8C37F9C550E3}" srcOrd="0" destOrd="0" presId="urn:microsoft.com/office/officeart/2005/8/layout/orgChart1"/>
    <dgm:cxn modelId="{9099534E-BF78-4F3B-BB90-9C40C8132FB0}" type="presOf" srcId="{9A359D4B-029E-42C3-8281-6E8BA82273B1}" destId="{5A5BA139-6CFE-47D6-BD27-0CC1F1EAB44C}" srcOrd="1" destOrd="0" presId="urn:microsoft.com/office/officeart/2005/8/layout/orgChart1"/>
    <dgm:cxn modelId="{BD88CD53-E9CF-4E4C-9022-693D4200F0F4}" type="presOf" srcId="{97393153-5BDD-46B0-857D-4557362EAE55}" destId="{94C8F8C0-B5E9-40DB-8FC0-4177E636142E}" srcOrd="0" destOrd="0" presId="urn:microsoft.com/office/officeart/2005/8/layout/orgChart1"/>
    <dgm:cxn modelId="{C1E9CF78-C700-4CCE-B07C-3F22A6FB003F}" type="presOf" srcId="{F3F625A2-F815-4577-B262-DE8E2DE5F68D}" destId="{A93D9666-478B-4E91-BEEB-46A34FC26DF4}" srcOrd="1" destOrd="0" presId="urn:microsoft.com/office/officeart/2005/8/layout/orgChart1"/>
    <dgm:cxn modelId="{3D463C6A-E727-473F-9AA4-E314D6E6292D}" srcId="{C58F14AE-4A99-4193-A675-2BDB7BB2D1E1}" destId="{9A359D4B-029E-42C3-8281-6E8BA82273B1}" srcOrd="2" destOrd="0" parTransId="{0A55ED1D-FEF7-4926-ADE8-088F95E5D79F}" sibTransId="{D6983D66-19CB-4652-82C4-F799C6C4D969}"/>
    <dgm:cxn modelId="{B8880950-3246-4057-9748-2C41829F4F8D}" type="presOf" srcId="{9A359D4B-029E-42C3-8281-6E8BA82273B1}" destId="{E1D83A86-6DDD-48F4-A539-B74560AF6A65}" srcOrd="0" destOrd="0" presId="urn:microsoft.com/office/officeart/2005/8/layout/orgChart1"/>
    <dgm:cxn modelId="{2C5FE500-6CAE-4B79-B1B9-8AB0925B94EB}" type="presOf" srcId="{CDC8C9A3-D99B-4320-9EEE-FFDCAF625367}" destId="{0942B8F7-F964-4BB9-B484-76448D70FFAB}" srcOrd="0" destOrd="0" presId="urn:microsoft.com/office/officeart/2005/8/layout/orgChart1"/>
    <dgm:cxn modelId="{F480D0DA-778E-4F7A-AB3E-0568EEE9D3C1}" srcId="{C58F14AE-4A99-4193-A675-2BDB7BB2D1E1}" destId="{CDC8C9A3-D99B-4320-9EEE-FFDCAF625367}" srcOrd="0" destOrd="0" parTransId="{EF92CF1E-52A2-4059-A675-AD985D2FBEA2}" sibTransId="{27562BCD-57ED-469C-9845-2E57D7A0E620}"/>
    <dgm:cxn modelId="{2225460A-BCA2-4434-AC48-DDFA6E77EA54}" type="presOf" srcId="{F3F625A2-F815-4577-B262-DE8E2DE5F68D}" destId="{586143DB-8164-4337-8C0B-19290B05F390}" srcOrd="0" destOrd="0" presId="urn:microsoft.com/office/officeart/2005/8/layout/orgChart1"/>
    <dgm:cxn modelId="{BA54AD3D-1CB7-492E-BFDD-71FBC4471B51}" type="presParOf" srcId="{C1970478-6766-4C4A-B71F-8C37F9C550E3}" destId="{CD9A17B8-1120-425F-B18F-4DEC4B5E6F4F}" srcOrd="0" destOrd="0" presId="urn:microsoft.com/office/officeart/2005/8/layout/orgChart1"/>
    <dgm:cxn modelId="{52657577-AAC7-461D-A3D4-E84BE0593A27}" type="presParOf" srcId="{CD9A17B8-1120-425F-B18F-4DEC4B5E6F4F}" destId="{B733562B-0A16-4DA4-8E45-C7F04CD44900}" srcOrd="0" destOrd="0" presId="urn:microsoft.com/office/officeart/2005/8/layout/orgChart1"/>
    <dgm:cxn modelId="{BCB40306-0907-45D3-AB2F-7C28DDA91AA7}" type="presParOf" srcId="{B733562B-0A16-4DA4-8E45-C7F04CD44900}" destId="{64B44143-E4FB-489E-8F75-0B25AD5A5741}" srcOrd="0" destOrd="0" presId="urn:microsoft.com/office/officeart/2005/8/layout/orgChart1"/>
    <dgm:cxn modelId="{699A025F-F8DB-4ADE-B20B-1402765F4E44}" type="presParOf" srcId="{B733562B-0A16-4DA4-8E45-C7F04CD44900}" destId="{5D265C9A-39B3-4B88-BE01-BFF9B69385BB}" srcOrd="1" destOrd="0" presId="urn:microsoft.com/office/officeart/2005/8/layout/orgChart1"/>
    <dgm:cxn modelId="{FFB6613C-5E4F-4D0F-924A-EBC7E0D05A63}" type="presParOf" srcId="{CD9A17B8-1120-425F-B18F-4DEC4B5E6F4F}" destId="{AB9F15DF-B096-43C1-8398-5C77D14AE587}" srcOrd="1" destOrd="0" presId="urn:microsoft.com/office/officeart/2005/8/layout/orgChart1"/>
    <dgm:cxn modelId="{64B214DE-C598-4EFA-A481-080753C8C45F}" type="presParOf" srcId="{AB9F15DF-B096-43C1-8398-5C77D14AE587}" destId="{15225B19-9D78-4F5A-9F68-B12246503E04}" srcOrd="0" destOrd="0" presId="urn:microsoft.com/office/officeart/2005/8/layout/orgChart1"/>
    <dgm:cxn modelId="{AFA2E2A5-F445-4C01-BE91-858761AAA793}" type="presParOf" srcId="{AB9F15DF-B096-43C1-8398-5C77D14AE587}" destId="{78BCBAE7-CFC4-44C3-AD5C-0CB2C4F0C7D7}" srcOrd="1" destOrd="0" presId="urn:microsoft.com/office/officeart/2005/8/layout/orgChart1"/>
    <dgm:cxn modelId="{76EE197C-705A-4B78-841E-ADBDC075778B}" type="presParOf" srcId="{78BCBAE7-CFC4-44C3-AD5C-0CB2C4F0C7D7}" destId="{5BDA2787-84E1-402E-8F2D-02980093EF51}" srcOrd="0" destOrd="0" presId="urn:microsoft.com/office/officeart/2005/8/layout/orgChart1"/>
    <dgm:cxn modelId="{0E17C772-ADD8-4CCD-97B9-F1F627375178}" type="presParOf" srcId="{5BDA2787-84E1-402E-8F2D-02980093EF51}" destId="{0942B8F7-F964-4BB9-B484-76448D70FFAB}" srcOrd="0" destOrd="0" presId="urn:microsoft.com/office/officeart/2005/8/layout/orgChart1"/>
    <dgm:cxn modelId="{B19F2522-AE67-45D8-88A3-5630738E1CD9}" type="presParOf" srcId="{5BDA2787-84E1-402E-8F2D-02980093EF51}" destId="{8B684CB8-6EB1-4096-AB45-48BA95942F60}" srcOrd="1" destOrd="0" presId="urn:microsoft.com/office/officeart/2005/8/layout/orgChart1"/>
    <dgm:cxn modelId="{6C76694A-F81C-471C-852A-B0CC9F6EFF66}" type="presParOf" srcId="{78BCBAE7-CFC4-44C3-AD5C-0CB2C4F0C7D7}" destId="{12B61519-1FE7-477F-A7E8-6F3AC4AAA3FA}" srcOrd="1" destOrd="0" presId="urn:microsoft.com/office/officeart/2005/8/layout/orgChart1"/>
    <dgm:cxn modelId="{530ABEB3-A16C-45B1-A90D-3877D06E19DD}" type="presParOf" srcId="{78BCBAE7-CFC4-44C3-AD5C-0CB2C4F0C7D7}" destId="{08C3C9A7-C8D6-4212-AA60-E603DE68321F}" srcOrd="2" destOrd="0" presId="urn:microsoft.com/office/officeart/2005/8/layout/orgChart1"/>
    <dgm:cxn modelId="{532F2C55-53D7-4259-A5E1-E50D97318798}" type="presParOf" srcId="{AB9F15DF-B096-43C1-8398-5C77D14AE587}" destId="{94C8F8C0-B5E9-40DB-8FC0-4177E636142E}" srcOrd="2" destOrd="0" presId="urn:microsoft.com/office/officeart/2005/8/layout/orgChart1"/>
    <dgm:cxn modelId="{575613F7-07CA-427F-BDA5-E1986FA81D82}" type="presParOf" srcId="{AB9F15DF-B096-43C1-8398-5C77D14AE587}" destId="{BEFB02CB-181E-44D6-A878-BDB296728B03}" srcOrd="3" destOrd="0" presId="urn:microsoft.com/office/officeart/2005/8/layout/orgChart1"/>
    <dgm:cxn modelId="{675A3C46-267B-4C7E-AC3E-CECA7FA5A2D2}" type="presParOf" srcId="{BEFB02CB-181E-44D6-A878-BDB296728B03}" destId="{1EB72847-2500-497F-A46F-6A4D2E202FDC}" srcOrd="0" destOrd="0" presId="urn:microsoft.com/office/officeart/2005/8/layout/orgChart1"/>
    <dgm:cxn modelId="{28F6453A-0EDF-4348-AD49-8B9F1CBF9F87}" type="presParOf" srcId="{1EB72847-2500-497F-A46F-6A4D2E202FDC}" destId="{586143DB-8164-4337-8C0B-19290B05F390}" srcOrd="0" destOrd="0" presId="urn:microsoft.com/office/officeart/2005/8/layout/orgChart1"/>
    <dgm:cxn modelId="{223C2FE4-06C8-4A8F-BC82-CB375B59F740}" type="presParOf" srcId="{1EB72847-2500-497F-A46F-6A4D2E202FDC}" destId="{A93D9666-478B-4E91-BEEB-46A34FC26DF4}" srcOrd="1" destOrd="0" presId="urn:microsoft.com/office/officeart/2005/8/layout/orgChart1"/>
    <dgm:cxn modelId="{00B55D2C-2E30-4805-AB1A-54DF5127529A}" type="presParOf" srcId="{BEFB02CB-181E-44D6-A878-BDB296728B03}" destId="{5664057C-864F-4A88-8E25-8F1A0AAD01B4}" srcOrd="1" destOrd="0" presId="urn:microsoft.com/office/officeart/2005/8/layout/orgChart1"/>
    <dgm:cxn modelId="{37F33DE2-C35F-497E-8CB2-986ACF4C5DFD}" type="presParOf" srcId="{BEFB02CB-181E-44D6-A878-BDB296728B03}" destId="{55F4B280-1B7E-423B-8DFC-8836C3CE9C39}" srcOrd="2" destOrd="0" presId="urn:microsoft.com/office/officeart/2005/8/layout/orgChart1"/>
    <dgm:cxn modelId="{51B80610-8A3D-4706-86BF-4761EC55B6F6}" type="presParOf" srcId="{AB9F15DF-B096-43C1-8398-5C77D14AE587}" destId="{69BB65C8-E6D0-47F8-9F58-764BD117D1FF}" srcOrd="4" destOrd="0" presId="urn:microsoft.com/office/officeart/2005/8/layout/orgChart1"/>
    <dgm:cxn modelId="{747A90FC-0429-40D3-8820-3EBAE8A0059D}" type="presParOf" srcId="{AB9F15DF-B096-43C1-8398-5C77D14AE587}" destId="{3D935633-159B-4278-870C-4B023A3D07CF}" srcOrd="5" destOrd="0" presId="urn:microsoft.com/office/officeart/2005/8/layout/orgChart1"/>
    <dgm:cxn modelId="{8DB9E68D-8AA8-41B0-8B8C-492B3109BA0F}" type="presParOf" srcId="{3D935633-159B-4278-870C-4B023A3D07CF}" destId="{5907849E-82C7-43F9-AE63-0A4F8286E70B}" srcOrd="0" destOrd="0" presId="urn:microsoft.com/office/officeart/2005/8/layout/orgChart1"/>
    <dgm:cxn modelId="{589FFCB9-4715-459D-B280-2F796D484CEC}" type="presParOf" srcId="{5907849E-82C7-43F9-AE63-0A4F8286E70B}" destId="{E1D83A86-6DDD-48F4-A539-B74560AF6A65}" srcOrd="0" destOrd="0" presId="urn:microsoft.com/office/officeart/2005/8/layout/orgChart1"/>
    <dgm:cxn modelId="{520410D2-00E7-4ADF-AB81-849750CB4BB4}" type="presParOf" srcId="{5907849E-82C7-43F9-AE63-0A4F8286E70B}" destId="{5A5BA139-6CFE-47D6-BD27-0CC1F1EAB44C}" srcOrd="1" destOrd="0" presId="urn:microsoft.com/office/officeart/2005/8/layout/orgChart1"/>
    <dgm:cxn modelId="{00D11824-B9F9-4633-9F13-B89CF2F1AACA}" type="presParOf" srcId="{3D935633-159B-4278-870C-4B023A3D07CF}" destId="{52E18AE3-DC3A-47B4-B79D-231246996FB8}" srcOrd="1" destOrd="0" presId="urn:microsoft.com/office/officeart/2005/8/layout/orgChart1"/>
    <dgm:cxn modelId="{654FF974-5C2F-4BC2-93B8-7AEF9867675A}" type="presParOf" srcId="{3D935633-159B-4278-870C-4B023A3D07CF}" destId="{7003AC27-BB65-49C6-94BD-6BFFB033F0A1}" srcOrd="2" destOrd="0" presId="urn:microsoft.com/office/officeart/2005/8/layout/orgChart1"/>
    <dgm:cxn modelId="{C2315DFE-3DDF-452D-B12E-8B46AAFE1409}" type="presParOf" srcId="{CD9A17B8-1120-425F-B18F-4DEC4B5E6F4F}" destId="{4161D555-25F8-4092-84B5-8EB367979A4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A37550-0CC5-4A6E-8BD2-62EFE3FA0EC2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FF9BD5D-0923-426E-9B79-D65D920BF947}">
      <dgm:prSet phldrT="[텍스트]" custT="1"/>
      <dgm:spPr/>
      <dgm:t>
        <a:bodyPr/>
        <a:lstStyle/>
        <a:p>
          <a:pPr latinLnBrk="1"/>
          <a:r>
            <a:rPr lang="en-US" altLang="ko-KR" sz="1400" smtClean="0">
              <a:latin typeface="나눔스퀘어" pitchFamily="50" charset="-127"/>
              <a:ea typeface="나눔스퀘어" pitchFamily="50" charset="-127"/>
            </a:rPr>
            <a:t>Requirement Analysis</a:t>
          </a:r>
          <a:endParaRPr lang="ko-KR" altLang="en-US" sz="1400">
            <a:latin typeface="나눔스퀘어" pitchFamily="50" charset="-127"/>
            <a:ea typeface="나눔스퀘어" pitchFamily="50" charset="-127"/>
          </a:endParaRPr>
        </a:p>
      </dgm:t>
    </dgm:pt>
    <dgm:pt modelId="{1CAD622F-B053-4E0E-806B-F8BED137D77C}" type="parTrans" cxnId="{53D67CA7-1799-4579-BB66-D81A546D8836}">
      <dgm:prSet/>
      <dgm:spPr/>
      <dgm:t>
        <a:bodyPr/>
        <a:lstStyle/>
        <a:p>
          <a:pPr latinLnBrk="1"/>
          <a:endParaRPr lang="ko-KR" altLang="en-US"/>
        </a:p>
      </dgm:t>
    </dgm:pt>
    <dgm:pt modelId="{21670DCD-DF54-4639-80CC-59C33AC45E27}" type="sibTrans" cxnId="{53D67CA7-1799-4579-BB66-D81A546D8836}">
      <dgm:prSet/>
      <dgm:spPr/>
      <dgm:t>
        <a:bodyPr/>
        <a:lstStyle/>
        <a:p>
          <a:pPr latinLnBrk="1"/>
          <a:endParaRPr lang="ko-KR" altLang="en-US"/>
        </a:p>
      </dgm:t>
    </dgm:pt>
    <dgm:pt modelId="{F1119CB8-F6A0-4D98-BF59-6A2BDB727C92}">
      <dgm:prSet phldrT="[텍스트]" custT="1"/>
      <dgm:spPr/>
      <dgm:t>
        <a:bodyPr/>
        <a:lstStyle/>
        <a:p>
          <a:pPr latinLnBrk="1"/>
          <a:r>
            <a:rPr lang="en-US" altLang="ko-KR" sz="1400" smtClean="0">
              <a:latin typeface="나눔스퀘어" pitchFamily="50" charset="-127"/>
              <a:ea typeface="나눔스퀘어" pitchFamily="50" charset="-127"/>
            </a:rPr>
            <a:t>Design</a:t>
          </a:r>
          <a:endParaRPr lang="ko-KR" altLang="en-US" sz="1400">
            <a:latin typeface="나눔스퀘어" pitchFamily="50" charset="-127"/>
            <a:ea typeface="나눔스퀘어" pitchFamily="50" charset="-127"/>
          </a:endParaRPr>
        </a:p>
      </dgm:t>
    </dgm:pt>
    <dgm:pt modelId="{3BA2EAE0-FC76-4398-83E1-BD2E9BA55334}" type="parTrans" cxnId="{B029857D-559A-4A33-99F6-6DCFD6134EF1}">
      <dgm:prSet/>
      <dgm:spPr/>
      <dgm:t>
        <a:bodyPr/>
        <a:lstStyle/>
        <a:p>
          <a:pPr latinLnBrk="1"/>
          <a:endParaRPr lang="ko-KR" altLang="en-US"/>
        </a:p>
      </dgm:t>
    </dgm:pt>
    <dgm:pt modelId="{8C750136-175C-4F5B-9167-A064C61F1D7B}" type="sibTrans" cxnId="{B029857D-559A-4A33-99F6-6DCFD6134EF1}">
      <dgm:prSet/>
      <dgm:spPr/>
      <dgm:t>
        <a:bodyPr/>
        <a:lstStyle/>
        <a:p>
          <a:pPr latinLnBrk="1"/>
          <a:endParaRPr lang="ko-KR" altLang="en-US"/>
        </a:p>
      </dgm:t>
    </dgm:pt>
    <dgm:pt modelId="{F7149CD4-CF5D-468F-B27E-9A4E809959E9}">
      <dgm:prSet phldrT="[텍스트]" custT="1"/>
      <dgm:spPr/>
      <dgm:t>
        <a:bodyPr/>
        <a:lstStyle/>
        <a:p>
          <a:pPr latinLnBrk="1"/>
          <a:r>
            <a:rPr lang="en-US" altLang="ko-KR" sz="1400" smtClean="0">
              <a:latin typeface="나눔스퀘어" pitchFamily="50" charset="-127"/>
              <a:ea typeface="나눔스퀘어" pitchFamily="50" charset="-127"/>
            </a:rPr>
            <a:t>Implementation</a:t>
          </a:r>
          <a:endParaRPr lang="ko-KR" altLang="en-US" sz="1400">
            <a:latin typeface="나눔스퀘어" pitchFamily="50" charset="-127"/>
            <a:ea typeface="나눔스퀘어" pitchFamily="50" charset="-127"/>
          </a:endParaRPr>
        </a:p>
      </dgm:t>
    </dgm:pt>
    <dgm:pt modelId="{DB4C6EE6-E913-4D89-AA6A-BE8B024CAB83}" type="parTrans" cxnId="{51F209B4-0ED1-4A62-9FA9-CD94C107E24E}">
      <dgm:prSet/>
      <dgm:spPr/>
      <dgm:t>
        <a:bodyPr/>
        <a:lstStyle/>
        <a:p>
          <a:pPr latinLnBrk="1"/>
          <a:endParaRPr lang="ko-KR" altLang="en-US"/>
        </a:p>
      </dgm:t>
    </dgm:pt>
    <dgm:pt modelId="{D419E626-6329-4653-8966-8B720D675422}" type="sibTrans" cxnId="{51F209B4-0ED1-4A62-9FA9-CD94C107E24E}">
      <dgm:prSet/>
      <dgm:spPr/>
      <dgm:t>
        <a:bodyPr/>
        <a:lstStyle/>
        <a:p>
          <a:pPr latinLnBrk="1"/>
          <a:endParaRPr lang="ko-KR" altLang="en-US"/>
        </a:p>
      </dgm:t>
    </dgm:pt>
    <dgm:pt modelId="{43F97593-B4AB-43CD-B740-7898F08239F6}">
      <dgm:prSet phldrT="[텍스트]" custT="1"/>
      <dgm:spPr/>
      <dgm:t>
        <a:bodyPr/>
        <a:lstStyle/>
        <a:p>
          <a:pPr latinLnBrk="1"/>
          <a:r>
            <a:rPr lang="en-US" altLang="ko-KR" sz="1400" smtClean="0">
              <a:latin typeface="나눔스퀘어" pitchFamily="50" charset="-127"/>
              <a:ea typeface="나눔스퀘어" pitchFamily="50" charset="-127"/>
            </a:rPr>
            <a:t>Testing</a:t>
          </a:r>
          <a:endParaRPr lang="ko-KR" altLang="en-US" sz="1400">
            <a:latin typeface="나눔스퀘어" pitchFamily="50" charset="-127"/>
            <a:ea typeface="나눔스퀘어" pitchFamily="50" charset="-127"/>
          </a:endParaRPr>
        </a:p>
      </dgm:t>
    </dgm:pt>
    <dgm:pt modelId="{C3D23990-24D6-4F74-8B2E-321A1189FBB0}" type="parTrans" cxnId="{5E2BCE8C-7F36-42D1-BCDA-C2CDBDB97D3F}">
      <dgm:prSet/>
      <dgm:spPr/>
      <dgm:t>
        <a:bodyPr/>
        <a:lstStyle/>
        <a:p>
          <a:pPr latinLnBrk="1"/>
          <a:endParaRPr lang="ko-KR" altLang="en-US"/>
        </a:p>
      </dgm:t>
    </dgm:pt>
    <dgm:pt modelId="{BB82DFA9-EE96-44C4-A8D3-DD03B98B63C4}" type="sibTrans" cxnId="{5E2BCE8C-7F36-42D1-BCDA-C2CDBDB97D3F}">
      <dgm:prSet/>
      <dgm:spPr/>
      <dgm:t>
        <a:bodyPr/>
        <a:lstStyle/>
        <a:p>
          <a:pPr latinLnBrk="1"/>
          <a:endParaRPr lang="ko-KR" altLang="en-US"/>
        </a:p>
      </dgm:t>
    </dgm:pt>
    <dgm:pt modelId="{FBA9C827-60F8-40E3-B124-43C57ECE5497}">
      <dgm:prSet phldrT="[텍스트]" custT="1"/>
      <dgm:spPr/>
      <dgm:t>
        <a:bodyPr/>
        <a:lstStyle/>
        <a:p>
          <a:pPr latinLnBrk="1"/>
          <a:r>
            <a:rPr lang="en-US" altLang="ko-KR" sz="1400" smtClean="0">
              <a:latin typeface="나눔스퀘어" pitchFamily="50" charset="-127"/>
              <a:ea typeface="나눔스퀘어" pitchFamily="50" charset="-127"/>
            </a:rPr>
            <a:t>Maintenance</a:t>
          </a:r>
          <a:endParaRPr lang="ko-KR" altLang="en-US" sz="1400">
            <a:latin typeface="나눔스퀘어" pitchFamily="50" charset="-127"/>
            <a:ea typeface="나눔스퀘어" pitchFamily="50" charset="-127"/>
          </a:endParaRPr>
        </a:p>
      </dgm:t>
    </dgm:pt>
    <dgm:pt modelId="{B4F14AEE-D446-49FC-BA1F-D4EB0799D679}" type="parTrans" cxnId="{26A3D60E-2A6F-4CB1-8DA4-1FF0A10C1364}">
      <dgm:prSet/>
      <dgm:spPr/>
      <dgm:t>
        <a:bodyPr/>
        <a:lstStyle/>
        <a:p>
          <a:pPr latinLnBrk="1"/>
          <a:endParaRPr lang="ko-KR" altLang="en-US"/>
        </a:p>
      </dgm:t>
    </dgm:pt>
    <dgm:pt modelId="{A2C140E1-956D-4C58-AB1E-85ABE90048B1}" type="sibTrans" cxnId="{26A3D60E-2A6F-4CB1-8DA4-1FF0A10C1364}">
      <dgm:prSet/>
      <dgm:spPr/>
      <dgm:t>
        <a:bodyPr/>
        <a:lstStyle/>
        <a:p>
          <a:pPr latinLnBrk="1"/>
          <a:endParaRPr lang="ko-KR" altLang="en-US"/>
        </a:p>
      </dgm:t>
    </dgm:pt>
    <dgm:pt modelId="{99E445A8-2967-4760-8445-84661D290BDC}">
      <dgm:prSet phldrT="[텍스트]" custT="1"/>
      <dgm:spPr>
        <a:solidFill>
          <a:srgbClr val="4472C4"/>
        </a:solidFill>
        <a:ln>
          <a:noFill/>
        </a:ln>
      </dgm:spPr>
      <dgm:t>
        <a:bodyPr/>
        <a:lstStyle/>
        <a:p>
          <a:pPr latinLnBrk="1"/>
          <a:endParaRPr lang="ko-KR" altLang="en-US" sz="6000">
            <a:latin typeface="나눔스퀘어 ExtraBold" pitchFamily="50" charset="-127"/>
            <a:ea typeface="나눔스퀘어 ExtraBold" pitchFamily="50" charset="-127"/>
          </a:endParaRPr>
        </a:p>
      </dgm:t>
    </dgm:pt>
    <dgm:pt modelId="{B9724507-30C5-4A31-8132-900E98D16457}" type="parTrans" cxnId="{2FBF54AD-123F-4C54-A76F-CF49F18F9075}">
      <dgm:prSet/>
      <dgm:spPr/>
      <dgm:t>
        <a:bodyPr/>
        <a:lstStyle/>
        <a:p>
          <a:pPr latinLnBrk="1"/>
          <a:endParaRPr lang="ko-KR" altLang="en-US"/>
        </a:p>
      </dgm:t>
    </dgm:pt>
    <dgm:pt modelId="{7E02DD19-45D5-4EAB-A792-81FE5564ACD8}" type="sibTrans" cxnId="{2FBF54AD-123F-4C54-A76F-CF49F18F9075}">
      <dgm:prSet/>
      <dgm:spPr/>
      <dgm:t>
        <a:bodyPr/>
        <a:lstStyle/>
        <a:p>
          <a:pPr latinLnBrk="1"/>
          <a:endParaRPr lang="ko-KR" altLang="en-US"/>
        </a:p>
      </dgm:t>
    </dgm:pt>
    <dgm:pt modelId="{0DDB9445-E918-404F-8A91-B59C26518CD2}">
      <dgm:prSet phldrT="[텍스트]"/>
      <dgm:spPr>
        <a:solidFill>
          <a:srgbClr val="FFC000"/>
        </a:solidFill>
        <a:ln>
          <a:noFill/>
        </a:ln>
      </dgm:spPr>
      <dgm:t>
        <a:bodyPr/>
        <a:lstStyle/>
        <a:p>
          <a:pPr latinLnBrk="1"/>
          <a:endParaRPr lang="ko-KR" altLang="en-US">
            <a:latin typeface="나눔스퀘어 ExtraBold" pitchFamily="50" charset="-127"/>
            <a:ea typeface="나눔스퀘어 ExtraBold" pitchFamily="50" charset="-127"/>
          </a:endParaRPr>
        </a:p>
      </dgm:t>
    </dgm:pt>
    <dgm:pt modelId="{8BB85FC2-1123-4D56-A199-230ED5C47876}" type="parTrans" cxnId="{8982240D-C600-4CA8-B45C-8BFD3CE1409B}">
      <dgm:prSet/>
      <dgm:spPr/>
      <dgm:t>
        <a:bodyPr/>
        <a:lstStyle/>
        <a:p>
          <a:pPr latinLnBrk="1"/>
          <a:endParaRPr lang="ko-KR" altLang="en-US"/>
        </a:p>
      </dgm:t>
    </dgm:pt>
    <dgm:pt modelId="{F9772EE7-1008-489B-88FE-81E5A0287ADA}" type="sibTrans" cxnId="{8982240D-C600-4CA8-B45C-8BFD3CE1409B}">
      <dgm:prSet/>
      <dgm:spPr/>
      <dgm:t>
        <a:bodyPr/>
        <a:lstStyle/>
        <a:p>
          <a:pPr latinLnBrk="1"/>
          <a:endParaRPr lang="ko-KR" altLang="en-US"/>
        </a:p>
      </dgm:t>
    </dgm:pt>
    <dgm:pt modelId="{97AE8FD8-EABC-4EF3-9BB7-F4F1ECF8236F}">
      <dgm:prSet phldrT="[텍스트]"/>
      <dgm:spPr>
        <a:solidFill>
          <a:srgbClr val="ED7D31"/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61DD1BD5-1132-483C-8932-555AF5CEA30B}" type="parTrans" cxnId="{5592297C-1148-445D-94E4-CA85F72CF238}">
      <dgm:prSet/>
      <dgm:spPr/>
      <dgm:t>
        <a:bodyPr/>
        <a:lstStyle/>
        <a:p>
          <a:pPr latinLnBrk="1"/>
          <a:endParaRPr lang="ko-KR" altLang="en-US"/>
        </a:p>
      </dgm:t>
    </dgm:pt>
    <dgm:pt modelId="{47806F8A-1A14-46F3-8E8E-726E0ACDB32E}" type="sibTrans" cxnId="{5592297C-1148-445D-94E4-CA85F72CF238}">
      <dgm:prSet/>
      <dgm:spPr/>
      <dgm:t>
        <a:bodyPr/>
        <a:lstStyle/>
        <a:p>
          <a:pPr latinLnBrk="1"/>
          <a:endParaRPr lang="ko-KR" altLang="en-US"/>
        </a:p>
      </dgm:t>
    </dgm:pt>
    <dgm:pt modelId="{25F45903-BCC3-486F-9CB3-72DF753F205E}">
      <dgm:prSet phldrT="[텍스트]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79992A65-EC21-4129-8120-0A237FB40058}" type="parTrans" cxnId="{DCFD8E14-3BCE-46CA-B045-90810DE29FF8}">
      <dgm:prSet/>
      <dgm:spPr/>
      <dgm:t>
        <a:bodyPr/>
        <a:lstStyle/>
        <a:p>
          <a:pPr latinLnBrk="1"/>
          <a:endParaRPr lang="ko-KR" altLang="en-US"/>
        </a:p>
      </dgm:t>
    </dgm:pt>
    <dgm:pt modelId="{21B864C7-FD3D-4E9E-BEF1-3AE198DC643E}" type="sibTrans" cxnId="{DCFD8E14-3BCE-46CA-B045-90810DE29FF8}">
      <dgm:prSet/>
      <dgm:spPr/>
      <dgm:t>
        <a:bodyPr/>
        <a:lstStyle/>
        <a:p>
          <a:pPr latinLnBrk="1"/>
          <a:endParaRPr lang="ko-KR" altLang="en-US"/>
        </a:p>
      </dgm:t>
    </dgm:pt>
    <dgm:pt modelId="{3FCFDE78-D194-4109-82DC-BB16049DC130}">
      <dgm:prSet phldrT="[텍스트]"/>
      <dgm:spPr>
        <a:solidFill>
          <a:srgbClr val="F5384B"/>
        </a:solidFill>
        <a:ln>
          <a:noFill/>
        </a:ln>
      </dgm:spPr>
      <dgm:t>
        <a:bodyPr/>
        <a:lstStyle/>
        <a:p>
          <a:pPr latinLnBrk="1"/>
          <a:endParaRPr lang="ko-KR" altLang="en-US">
            <a:solidFill>
              <a:srgbClr val="5E64D2"/>
            </a:solidFill>
          </a:endParaRPr>
        </a:p>
      </dgm:t>
    </dgm:pt>
    <dgm:pt modelId="{E061D83A-DABD-4679-9475-62DD46253B84}" type="parTrans" cxnId="{E4C745FB-D11E-4442-A0E6-4F2A80899D91}">
      <dgm:prSet/>
      <dgm:spPr/>
      <dgm:t>
        <a:bodyPr/>
        <a:lstStyle/>
        <a:p>
          <a:pPr latinLnBrk="1"/>
          <a:endParaRPr lang="ko-KR" altLang="en-US"/>
        </a:p>
      </dgm:t>
    </dgm:pt>
    <dgm:pt modelId="{02443B36-F18E-4BAD-A39E-CB0355743ADC}" type="sibTrans" cxnId="{E4C745FB-D11E-4442-A0E6-4F2A80899D91}">
      <dgm:prSet/>
      <dgm:spPr/>
      <dgm:t>
        <a:bodyPr/>
        <a:lstStyle/>
        <a:p>
          <a:pPr latinLnBrk="1"/>
          <a:endParaRPr lang="ko-KR" altLang="en-US"/>
        </a:p>
      </dgm:t>
    </dgm:pt>
    <dgm:pt modelId="{8C251FE8-78DF-4149-AD3C-84B9D10088F1}" type="pres">
      <dgm:prSet presAssocID="{9BA37550-0CC5-4A6E-8BD2-62EFE3FA0EC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677801-8C08-4359-8E37-26CBB0D29925}" type="pres">
      <dgm:prSet presAssocID="{99E445A8-2967-4760-8445-84661D290BDC}" presName="composite" presStyleCnt="0"/>
      <dgm:spPr/>
    </dgm:pt>
    <dgm:pt modelId="{EB488F12-83D3-4441-86D3-F4ADB03D0D12}" type="pres">
      <dgm:prSet presAssocID="{99E445A8-2967-4760-8445-84661D290BDC}" presName="bentUpArrow1" presStyleLbl="alignImgPlace1" presStyleIdx="0" presStyleCnt="4" custScaleX="83681" custScaleY="83681" custLinFactX="19790" custLinFactNeighborX="100000" custLinFactNeighborY="-96682"/>
      <dgm:spPr>
        <a:prstGeom prst="bentArrow">
          <a:avLst/>
        </a:prstGeom>
        <a:noFill/>
        <a:ln w="50800">
          <a:solidFill>
            <a:schemeClr val="tx1">
              <a:lumMod val="50000"/>
            </a:schemeClr>
          </a:solidFill>
        </a:ln>
      </dgm:spPr>
    </dgm:pt>
    <dgm:pt modelId="{F9A0A19B-2ADD-4B61-AE0D-30D19CCF019A}" type="pres">
      <dgm:prSet presAssocID="{99E445A8-2967-4760-8445-84661D290BDC}" presName="ParentText" presStyleLbl="node1" presStyleIdx="0" presStyleCnt="5" custScaleX="70385">
        <dgm:presLayoutVars>
          <dgm:chMax val="1"/>
          <dgm:chPref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3B7B29D3-3445-431F-B604-DE0BBCC88444}" type="pres">
      <dgm:prSet presAssocID="{99E445A8-2967-4760-8445-84661D290BDC}" presName="ChildText" presStyleLbl="revTx" presStyleIdx="0" presStyleCnt="5" custScaleX="195624" custLinFactX="-100000" custLinFactNeighborX="-143729" custLinFactNeighborY="19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D6E3FC3-E70E-4725-9A72-693D58EBA9F7}" type="pres">
      <dgm:prSet presAssocID="{7E02DD19-45D5-4EAB-A792-81FE5564ACD8}" presName="sibTrans" presStyleCnt="0"/>
      <dgm:spPr/>
    </dgm:pt>
    <dgm:pt modelId="{F063A494-124E-4306-83ED-8EC53B794B65}" type="pres">
      <dgm:prSet presAssocID="{0DDB9445-E918-404F-8A91-B59C26518CD2}" presName="composite" presStyleCnt="0"/>
      <dgm:spPr/>
    </dgm:pt>
    <dgm:pt modelId="{2A7EAF07-0323-43A4-8267-277A7B0B8452}" type="pres">
      <dgm:prSet presAssocID="{0DDB9445-E918-404F-8A91-B59C26518CD2}" presName="bentUpArrow1" presStyleLbl="alignImgPlace1" presStyleIdx="1" presStyleCnt="4" custScaleX="83681" custScaleY="83681" custLinFactX="19790" custLinFactNeighborX="100000" custLinFactNeighborY="-96682"/>
      <dgm:spPr>
        <a:prstGeom prst="bentArrow">
          <a:avLst/>
        </a:prstGeom>
        <a:noFill/>
        <a:ln w="50800">
          <a:solidFill>
            <a:schemeClr val="tx1">
              <a:lumMod val="50000"/>
            </a:schemeClr>
          </a:solidFill>
        </a:ln>
      </dgm:spPr>
    </dgm:pt>
    <dgm:pt modelId="{FF5FC4F4-2A04-47DE-A29C-BDC4FCBA4037}" type="pres">
      <dgm:prSet presAssocID="{0DDB9445-E918-404F-8A91-B59C26518CD2}" presName="ParentText" presStyleLbl="node1" presStyleIdx="1" presStyleCnt="5" custScaleX="7038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CD9A550-008E-44B2-BB6A-EB770A5F8001}" type="pres">
      <dgm:prSet presAssocID="{0DDB9445-E918-404F-8A91-B59C26518CD2}" presName="ChildText" presStyleLbl="revTx" presStyleIdx="1" presStyleCnt="5" custScaleX="141017" custLinFactX="-100000" custLinFactNeighborX="-116158" custLinFactNeighborY="-22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FEC2AE-D326-4F63-A0A0-DDAAFC8BB0A5}" type="pres">
      <dgm:prSet presAssocID="{F9772EE7-1008-489B-88FE-81E5A0287ADA}" presName="sibTrans" presStyleCnt="0"/>
      <dgm:spPr/>
    </dgm:pt>
    <dgm:pt modelId="{A119FEA5-C7A6-4F48-AF52-4972066087D4}" type="pres">
      <dgm:prSet presAssocID="{97AE8FD8-EABC-4EF3-9BB7-F4F1ECF8236F}" presName="composite" presStyleCnt="0"/>
      <dgm:spPr/>
    </dgm:pt>
    <dgm:pt modelId="{8A1C0ADD-5D8E-49E2-96A0-0E511DFD09D0}" type="pres">
      <dgm:prSet presAssocID="{97AE8FD8-EABC-4EF3-9BB7-F4F1ECF8236F}" presName="bentUpArrow1" presStyleLbl="alignImgPlace1" presStyleIdx="2" presStyleCnt="4" custScaleX="83681" custScaleY="83681" custLinFactX="19790" custLinFactNeighborX="100000" custLinFactNeighborY="-96682"/>
      <dgm:spPr>
        <a:prstGeom prst="bentArrow">
          <a:avLst/>
        </a:prstGeom>
        <a:noFill/>
        <a:ln w="50800">
          <a:solidFill>
            <a:schemeClr val="tx1">
              <a:lumMod val="50000"/>
            </a:schemeClr>
          </a:solidFill>
        </a:ln>
      </dgm:spPr>
    </dgm:pt>
    <dgm:pt modelId="{7B49D06F-9FF9-47A7-A6FD-06F398C57A4A}" type="pres">
      <dgm:prSet presAssocID="{97AE8FD8-EABC-4EF3-9BB7-F4F1ECF8236F}" presName="ParentText" presStyleLbl="node1" presStyleIdx="2" presStyleCnt="5" custScaleX="7038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CBD492-1A79-4CD3-87EE-470C27B6D1D6}" type="pres">
      <dgm:prSet presAssocID="{97AE8FD8-EABC-4EF3-9BB7-F4F1ECF8236F}" presName="ChildText" presStyleLbl="revTx" presStyleIdx="2" presStyleCnt="5" custScaleX="193387" custLinFactX="-100000" custLinFactNeighborX="-173507" custLinFactNeighborY="-65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FE5893-2CFE-49EA-866A-6A531B4A6514}" type="pres">
      <dgm:prSet presAssocID="{47806F8A-1A14-46F3-8E8E-726E0ACDB32E}" presName="sibTrans" presStyleCnt="0"/>
      <dgm:spPr/>
    </dgm:pt>
    <dgm:pt modelId="{CF163FFA-20B3-4B31-94B9-C068A8CA1DD8}" type="pres">
      <dgm:prSet presAssocID="{25F45903-BCC3-486F-9CB3-72DF753F205E}" presName="composite" presStyleCnt="0"/>
      <dgm:spPr/>
    </dgm:pt>
    <dgm:pt modelId="{98B3E753-E6B0-4F30-8DFD-642B656E4B2A}" type="pres">
      <dgm:prSet presAssocID="{25F45903-BCC3-486F-9CB3-72DF753F205E}" presName="bentUpArrow1" presStyleLbl="alignImgPlace1" presStyleIdx="3" presStyleCnt="4" custScaleX="83681" custScaleY="83681" custLinFactX="19790" custLinFactNeighborX="100000" custLinFactNeighborY="-96682"/>
      <dgm:spPr>
        <a:prstGeom prst="bentArrow">
          <a:avLst/>
        </a:prstGeom>
        <a:noFill/>
        <a:ln w="50800">
          <a:solidFill>
            <a:schemeClr val="tx1">
              <a:lumMod val="50000"/>
            </a:schemeClr>
          </a:solidFill>
        </a:ln>
      </dgm:spPr>
    </dgm:pt>
    <dgm:pt modelId="{01E2C9EB-E3A3-4DE9-83B6-503F2ACC485C}" type="pres">
      <dgm:prSet presAssocID="{25F45903-BCC3-486F-9CB3-72DF753F205E}" presName="ParentText" presStyleLbl="node1" presStyleIdx="3" presStyleCnt="5" custScaleX="7038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23F4FE-6E17-4DCD-AF9C-D34B177B80A6}" type="pres">
      <dgm:prSet presAssocID="{25F45903-BCC3-486F-9CB3-72DF753F205E}" presName="ChildText" presStyleLbl="revTx" presStyleIdx="3" presStyleCnt="5" custScaleX="126649" custLinFactX="-100000" custLinFactNeighborX="-128289" custLinFactNeighborY="-37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C97C5A-EE4D-485D-8F59-12EBC18C9D27}" type="pres">
      <dgm:prSet presAssocID="{21B864C7-FD3D-4E9E-BEF1-3AE198DC643E}" presName="sibTrans" presStyleCnt="0"/>
      <dgm:spPr/>
    </dgm:pt>
    <dgm:pt modelId="{B022E1AD-EBE1-47DC-B02D-91BB1FEB39FD}" type="pres">
      <dgm:prSet presAssocID="{3FCFDE78-D194-4109-82DC-BB16049DC130}" presName="composite" presStyleCnt="0"/>
      <dgm:spPr/>
    </dgm:pt>
    <dgm:pt modelId="{BA2A31FF-B294-4CC2-94E4-D1962AA26786}" type="pres">
      <dgm:prSet presAssocID="{3FCFDE78-D194-4109-82DC-BB16049DC130}" presName="ParentText" presStyleLbl="node1" presStyleIdx="4" presStyleCnt="5" custScaleX="7038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DAFA4E-13D6-4AA5-9EBB-5C48BAC42977}" type="pres">
      <dgm:prSet presAssocID="{3FCFDE78-D194-4109-82DC-BB16049DC130}" presName="FinalChildText" presStyleLbl="revTx" presStyleIdx="4" presStyleCnt="5" custScaleX="167989" custLinFactX="-100000" custLinFactNeighborX="-159169" custLinFactNeighborY="58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80CF67A-7918-4A74-8007-593433CD261B}" type="presOf" srcId="{F7149CD4-CF5D-468F-B27E-9A4E809959E9}" destId="{BFCBD492-1A79-4CD3-87EE-470C27B6D1D6}" srcOrd="0" destOrd="0" presId="urn:microsoft.com/office/officeart/2005/8/layout/StepDownProcess"/>
    <dgm:cxn modelId="{0778961F-820F-4540-B2FD-D803689BC7EC}" type="presOf" srcId="{25F45903-BCC3-486F-9CB3-72DF753F205E}" destId="{01E2C9EB-E3A3-4DE9-83B6-503F2ACC485C}" srcOrd="0" destOrd="0" presId="urn:microsoft.com/office/officeart/2005/8/layout/StepDownProcess"/>
    <dgm:cxn modelId="{2833CEB0-98EC-439D-AB9D-52BF915F4E16}" type="presOf" srcId="{3FCFDE78-D194-4109-82DC-BB16049DC130}" destId="{BA2A31FF-B294-4CC2-94E4-D1962AA26786}" srcOrd="0" destOrd="0" presId="urn:microsoft.com/office/officeart/2005/8/layout/StepDownProcess"/>
    <dgm:cxn modelId="{5592297C-1148-445D-94E4-CA85F72CF238}" srcId="{9BA37550-0CC5-4A6E-8BD2-62EFE3FA0EC2}" destId="{97AE8FD8-EABC-4EF3-9BB7-F4F1ECF8236F}" srcOrd="2" destOrd="0" parTransId="{61DD1BD5-1132-483C-8932-555AF5CEA30B}" sibTransId="{47806F8A-1A14-46F3-8E8E-726E0ACDB32E}"/>
    <dgm:cxn modelId="{77920891-97FB-4451-BCAB-EB64419311DF}" type="presOf" srcId="{43F97593-B4AB-43CD-B740-7898F08239F6}" destId="{E623F4FE-6E17-4DCD-AF9C-D34B177B80A6}" srcOrd="0" destOrd="0" presId="urn:microsoft.com/office/officeart/2005/8/layout/StepDownProcess"/>
    <dgm:cxn modelId="{53D67CA7-1799-4579-BB66-D81A546D8836}" srcId="{99E445A8-2967-4760-8445-84661D290BDC}" destId="{9FF9BD5D-0923-426E-9B79-D65D920BF947}" srcOrd="0" destOrd="0" parTransId="{1CAD622F-B053-4E0E-806B-F8BED137D77C}" sibTransId="{21670DCD-DF54-4639-80CC-59C33AC45E27}"/>
    <dgm:cxn modelId="{5E2BCE8C-7F36-42D1-BCDA-C2CDBDB97D3F}" srcId="{25F45903-BCC3-486F-9CB3-72DF753F205E}" destId="{43F97593-B4AB-43CD-B740-7898F08239F6}" srcOrd="0" destOrd="0" parTransId="{C3D23990-24D6-4F74-8B2E-321A1189FBB0}" sibTransId="{BB82DFA9-EE96-44C4-A8D3-DD03B98B63C4}"/>
    <dgm:cxn modelId="{51F209B4-0ED1-4A62-9FA9-CD94C107E24E}" srcId="{97AE8FD8-EABC-4EF3-9BB7-F4F1ECF8236F}" destId="{F7149CD4-CF5D-468F-B27E-9A4E809959E9}" srcOrd="0" destOrd="0" parTransId="{DB4C6EE6-E913-4D89-AA6A-BE8B024CAB83}" sibTransId="{D419E626-6329-4653-8966-8B720D675422}"/>
    <dgm:cxn modelId="{8982240D-C600-4CA8-B45C-8BFD3CE1409B}" srcId="{9BA37550-0CC5-4A6E-8BD2-62EFE3FA0EC2}" destId="{0DDB9445-E918-404F-8A91-B59C26518CD2}" srcOrd="1" destOrd="0" parTransId="{8BB85FC2-1123-4D56-A199-230ED5C47876}" sibTransId="{F9772EE7-1008-489B-88FE-81E5A0287ADA}"/>
    <dgm:cxn modelId="{34C451FE-AD80-4747-B8E2-4E983135B695}" type="presOf" srcId="{9FF9BD5D-0923-426E-9B79-D65D920BF947}" destId="{3B7B29D3-3445-431F-B604-DE0BBCC88444}" srcOrd="0" destOrd="0" presId="urn:microsoft.com/office/officeart/2005/8/layout/StepDownProcess"/>
    <dgm:cxn modelId="{3D72A96E-90B2-4EC0-B949-A87203D05370}" type="presOf" srcId="{99E445A8-2967-4760-8445-84661D290BDC}" destId="{F9A0A19B-2ADD-4B61-AE0D-30D19CCF019A}" srcOrd="0" destOrd="0" presId="urn:microsoft.com/office/officeart/2005/8/layout/StepDownProcess"/>
    <dgm:cxn modelId="{454833EA-691B-4767-ACF4-F74D752070CE}" type="presOf" srcId="{FBA9C827-60F8-40E3-B124-43C57ECE5497}" destId="{C3DAFA4E-13D6-4AA5-9EBB-5C48BAC42977}" srcOrd="0" destOrd="0" presId="urn:microsoft.com/office/officeart/2005/8/layout/StepDownProcess"/>
    <dgm:cxn modelId="{8876A40E-29FB-4878-BBC2-B5AB7272BBF9}" type="presOf" srcId="{F1119CB8-F6A0-4D98-BF59-6A2BDB727C92}" destId="{5CD9A550-008E-44B2-BB6A-EB770A5F8001}" srcOrd="0" destOrd="0" presId="urn:microsoft.com/office/officeart/2005/8/layout/StepDownProcess"/>
    <dgm:cxn modelId="{0D2138C0-8331-4151-A69A-652876DFCE0C}" type="presOf" srcId="{9BA37550-0CC5-4A6E-8BD2-62EFE3FA0EC2}" destId="{8C251FE8-78DF-4149-AD3C-84B9D10088F1}" srcOrd="0" destOrd="0" presId="urn:microsoft.com/office/officeart/2005/8/layout/StepDownProcess"/>
    <dgm:cxn modelId="{DCFD8E14-3BCE-46CA-B045-90810DE29FF8}" srcId="{9BA37550-0CC5-4A6E-8BD2-62EFE3FA0EC2}" destId="{25F45903-BCC3-486F-9CB3-72DF753F205E}" srcOrd="3" destOrd="0" parTransId="{79992A65-EC21-4129-8120-0A237FB40058}" sibTransId="{21B864C7-FD3D-4E9E-BEF1-3AE198DC643E}"/>
    <dgm:cxn modelId="{26A3D60E-2A6F-4CB1-8DA4-1FF0A10C1364}" srcId="{3FCFDE78-D194-4109-82DC-BB16049DC130}" destId="{FBA9C827-60F8-40E3-B124-43C57ECE5497}" srcOrd="0" destOrd="0" parTransId="{B4F14AEE-D446-49FC-BA1F-D4EB0799D679}" sibTransId="{A2C140E1-956D-4C58-AB1E-85ABE90048B1}"/>
    <dgm:cxn modelId="{2FBF54AD-123F-4C54-A76F-CF49F18F9075}" srcId="{9BA37550-0CC5-4A6E-8BD2-62EFE3FA0EC2}" destId="{99E445A8-2967-4760-8445-84661D290BDC}" srcOrd="0" destOrd="0" parTransId="{B9724507-30C5-4A31-8132-900E98D16457}" sibTransId="{7E02DD19-45D5-4EAB-A792-81FE5564ACD8}"/>
    <dgm:cxn modelId="{B029857D-559A-4A33-99F6-6DCFD6134EF1}" srcId="{0DDB9445-E918-404F-8A91-B59C26518CD2}" destId="{F1119CB8-F6A0-4D98-BF59-6A2BDB727C92}" srcOrd="0" destOrd="0" parTransId="{3BA2EAE0-FC76-4398-83E1-BD2E9BA55334}" sibTransId="{8C750136-175C-4F5B-9167-A064C61F1D7B}"/>
    <dgm:cxn modelId="{4E96FE91-5DD8-44B2-BC88-62D607BB1AB7}" type="presOf" srcId="{97AE8FD8-EABC-4EF3-9BB7-F4F1ECF8236F}" destId="{7B49D06F-9FF9-47A7-A6FD-06F398C57A4A}" srcOrd="0" destOrd="0" presId="urn:microsoft.com/office/officeart/2005/8/layout/StepDownProcess"/>
    <dgm:cxn modelId="{E847CDA1-8ED1-4E03-988E-E6DA4209C8E6}" type="presOf" srcId="{0DDB9445-E918-404F-8A91-B59C26518CD2}" destId="{FF5FC4F4-2A04-47DE-A29C-BDC4FCBA4037}" srcOrd="0" destOrd="0" presId="urn:microsoft.com/office/officeart/2005/8/layout/StepDownProcess"/>
    <dgm:cxn modelId="{E4C745FB-D11E-4442-A0E6-4F2A80899D91}" srcId="{9BA37550-0CC5-4A6E-8BD2-62EFE3FA0EC2}" destId="{3FCFDE78-D194-4109-82DC-BB16049DC130}" srcOrd="4" destOrd="0" parTransId="{E061D83A-DABD-4679-9475-62DD46253B84}" sibTransId="{02443B36-F18E-4BAD-A39E-CB0355743ADC}"/>
    <dgm:cxn modelId="{1FC27D5F-94CA-41E1-A7D0-8F554EA57BB0}" type="presParOf" srcId="{8C251FE8-78DF-4149-AD3C-84B9D10088F1}" destId="{92677801-8C08-4359-8E37-26CBB0D29925}" srcOrd="0" destOrd="0" presId="urn:microsoft.com/office/officeart/2005/8/layout/StepDownProcess"/>
    <dgm:cxn modelId="{8B614285-0077-45D3-B922-A5D85CB79272}" type="presParOf" srcId="{92677801-8C08-4359-8E37-26CBB0D29925}" destId="{EB488F12-83D3-4441-86D3-F4ADB03D0D12}" srcOrd="0" destOrd="0" presId="urn:microsoft.com/office/officeart/2005/8/layout/StepDownProcess"/>
    <dgm:cxn modelId="{D49B7ECE-799E-4519-BB34-337EA2861C91}" type="presParOf" srcId="{92677801-8C08-4359-8E37-26CBB0D29925}" destId="{F9A0A19B-2ADD-4B61-AE0D-30D19CCF019A}" srcOrd="1" destOrd="0" presId="urn:microsoft.com/office/officeart/2005/8/layout/StepDownProcess"/>
    <dgm:cxn modelId="{CA5B2B61-351E-4B8F-A349-125C59FD95E9}" type="presParOf" srcId="{92677801-8C08-4359-8E37-26CBB0D29925}" destId="{3B7B29D3-3445-431F-B604-DE0BBCC88444}" srcOrd="2" destOrd="0" presId="urn:microsoft.com/office/officeart/2005/8/layout/StepDownProcess"/>
    <dgm:cxn modelId="{48C055FB-FA20-4428-9817-B9D3D2AA7D54}" type="presParOf" srcId="{8C251FE8-78DF-4149-AD3C-84B9D10088F1}" destId="{7D6E3FC3-E70E-4725-9A72-693D58EBA9F7}" srcOrd="1" destOrd="0" presId="urn:microsoft.com/office/officeart/2005/8/layout/StepDownProcess"/>
    <dgm:cxn modelId="{86BEA55E-133B-400D-9AD0-08E755543A4B}" type="presParOf" srcId="{8C251FE8-78DF-4149-AD3C-84B9D10088F1}" destId="{F063A494-124E-4306-83ED-8EC53B794B65}" srcOrd="2" destOrd="0" presId="urn:microsoft.com/office/officeart/2005/8/layout/StepDownProcess"/>
    <dgm:cxn modelId="{0EA38F43-FA7F-4D4F-AFA3-00FCFF83761F}" type="presParOf" srcId="{F063A494-124E-4306-83ED-8EC53B794B65}" destId="{2A7EAF07-0323-43A4-8267-277A7B0B8452}" srcOrd="0" destOrd="0" presId="urn:microsoft.com/office/officeart/2005/8/layout/StepDownProcess"/>
    <dgm:cxn modelId="{094BD052-8A4B-45B0-B109-B2FD39909029}" type="presParOf" srcId="{F063A494-124E-4306-83ED-8EC53B794B65}" destId="{FF5FC4F4-2A04-47DE-A29C-BDC4FCBA4037}" srcOrd="1" destOrd="0" presId="urn:microsoft.com/office/officeart/2005/8/layout/StepDownProcess"/>
    <dgm:cxn modelId="{CB900A4F-DF95-4718-8C84-FD35AE06C2EF}" type="presParOf" srcId="{F063A494-124E-4306-83ED-8EC53B794B65}" destId="{5CD9A550-008E-44B2-BB6A-EB770A5F8001}" srcOrd="2" destOrd="0" presId="urn:microsoft.com/office/officeart/2005/8/layout/StepDownProcess"/>
    <dgm:cxn modelId="{D858093D-E890-407D-BB42-138DECF72656}" type="presParOf" srcId="{8C251FE8-78DF-4149-AD3C-84B9D10088F1}" destId="{99FEC2AE-D326-4F63-A0A0-DDAAFC8BB0A5}" srcOrd="3" destOrd="0" presId="urn:microsoft.com/office/officeart/2005/8/layout/StepDownProcess"/>
    <dgm:cxn modelId="{27278524-FDA8-42D0-A717-EBE91103BA3F}" type="presParOf" srcId="{8C251FE8-78DF-4149-AD3C-84B9D10088F1}" destId="{A119FEA5-C7A6-4F48-AF52-4972066087D4}" srcOrd="4" destOrd="0" presId="urn:microsoft.com/office/officeart/2005/8/layout/StepDownProcess"/>
    <dgm:cxn modelId="{C5048AAB-37A2-4561-8285-B4A46276CAB5}" type="presParOf" srcId="{A119FEA5-C7A6-4F48-AF52-4972066087D4}" destId="{8A1C0ADD-5D8E-49E2-96A0-0E511DFD09D0}" srcOrd="0" destOrd="0" presId="urn:microsoft.com/office/officeart/2005/8/layout/StepDownProcess"/>
    <dgm:cxn modelId="{89FE283F-8EC5-446A-A857-D98282263BCE}" type="presParOf" srcId="{A119FEA5-C7A6-4F48-AF52-4972066087D4}" destId="{7B49D06F-9FF9-47A7-A6FD-06F398C57A4A}" srcOrd="1" destOrd="0" presId="urn:microsoft.com/office/officeart/2005/8/layout/StepDownProcess"/>
    <dgm:cxn modelId="{15E7A37F-A95E-42DF-B049-B33A6765E3D8}" type="presParOf" srcId="{A119FEA5-C7A6-4F48-AF52-4972066087D4}" destId="{BFCBD492-1A79-4CD3-87EE-470C27B6D1D6}" srcOrd="2" destOrd="0" presId="urn:microsoft.com/office/officeart/2005/8/layout/StepDownProcess"/>
    <dgm:cxn modelId="{1FF1DC4C-6A98-4E46-AB77-9BC1659E3E57}" type="presParOf" srcId="{8C251FE8-78DF-4149-AD3C-84B9D10088F1}" destId="{E3FE5893-2CFE-49EA-866A-6A531B4A6514}" srcOrd="5" destOrd="0" presId="urn:microsoft.com/office/officeart/2005/8/layout/StepDownProcess"/>
    <dgm:cxn modelId="{137A6821-5D0E-41A4-AA0C-019D71716910}" type="presParOf" srcId="{8C251FE8-78DF-4149-AD3C-84B9D10088F1}" destId="{CF163FFA-20B3-4B31-94B9-C068A8CA1DD8}" srcOrd="6" destOrd="0" presId="urn:microsoft.com/office/officeart/2005/8/layout/StepDownProcess"/>
    <dgm:cxn modelId="{218DC38E-8495-4127-A91C-6F8D5152BF7B}" type="presParOf" srcId="{CF163FFA-20B3-4B31-94B9-C068A8CA1DD8}" destId="{98B3E753-E6B0-4F30-8DFD-642B656E4B2A}" srcOrd="0" destOrd="0" presId="urn:microsoft.com/office/officeart/2005/8/layout/StepDownProcess"/>
    <dgm:cxn modelId="{DB7AA777-96C5-4D1B-8F8E-633754551EC2}" type="presParOf" srcId="{CF163FFA-20B3-4B31-94B9-C068A8CA1DD8}" destId="{01E2C9EB-E3A3-4DE9-83B6-503F2ACC485C}" srcOrd="1" destOrd="0" presId="urn:microsoft.com/office/officeart/2005/8/layout/StepDownProcess"/>
    <dgm:cxn modelId="{4C0294D4-F01B-49CB-8308-A01D0ADB1E23}" type="presParOf" srcId="{CF163FFA-20B3-4B31-94B9-C068A8CA1DD8}" destId="{E623F4FE-6E17-4DCD-AF9C-D34B177B80A6}" srcOrd="2" destOrd="0" presId="urn:microsoft.com/office/officeart/2005/8/layout/StepDownProcess"/>
    <dgm:cxn modelId="{220F073B-D2E5-4D95-8AAB-720A7FB2DCFC}" type="presParOf" srcId="{8C251FE8-78DF-4149-AD3C-84B9D10088F1}" destId="{E0C97C5A-EE4D-485D-8F59-12EBC18C9D27}" srcOrd="7" destOrd="0" presId="urn:microsoft.com/office/officeart/2005/8/layout/StepDownProcess"/>
    <dgm:cxn modelId="{47D8DA55-7A93-488C-861C-DDE5251EC9F6}" type="presParOf" srcId="{8C251FE8-78DF-4149-AD3C-84B9D10088F1}" destId="{B022E1AD-EBE1-47DC-B02D-91BB1FEB39FD}" srcOrd="8" destOrd="0" presId="urn:microsoft.com/office/officeart/2005/8/layout/StepDownProcess"/>
    <dgm:cxn modelId="{E3B3B85A-FB21-431E-B057-08F9B9154159}" type="presParOf" srcId="{B022E1AD-EBE1-47DC-B02D-91BB1FEB39FD}" destId="{BA2A31FF-B294-4CC2-94E4-D1962AA26786}" srcOrd="0" destOrd="0" presId="urn:microsoft.com/office/officeart/2005/8/layout/StepDownProcess"/>
    <dgm:cxn modelId="{EC4CB048-DD20-41E4-A5D7-E5C8067622B4}" type="presParOf" srcId="{B022E1AD-EBE1-47DC-B02D-91BB1FEB39FD}" destId="{C3DAFA4E-13D6-4AA5-9EBB-5C48BAC42977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89AF0A-1061-4B63-8F06-0115DC0170B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C3BCB8B-A604-4F6C-B7F1-E94BE2A9D7EF}">
      <dgm:prSet phldrT="[텍스트]" custT="1"/>
      <dgm:spPr>
        <a:solidFill>
          <a:srgbClr val="00B0F0"/>
        </a:solidFill>
        <a:ln>
          <a:noFill/>
        </a:ln>
      </dgm:spPr>
      <dgm:t>
        <a:bodyPr/>
        <a:lstStyle/>
        <a:p>
          <a:pPr latinLnBrk="1"/>
          <a:r>
            <a:rPr lang="en-US" altLang="ko-KR" sz="1800" smtClean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rPr>
            <a:t>“To Do List” Project</a:t>
          </a:r>
          <a:endParaRPr lang="ko-KR" altLang="en-US" sz="1800">
            <a:solidFill>
              <a:schemeClr val="bg1"/>
            </a:solidFill>
            <a:latin typeface="나눔스퀘어 ExtraBold" pitchFamily="50" charset="-127"/>
            <a:ea typeface="나눔스퀘어 ExtraBold" pitchFamily="50" charset="-127"/>
          </a:endParaRPr>
        </a:p>
      </dgm:t>
    </dgm:pt>
    <dgm:pt modelId="{BBD6E384-85DB-43CE-ACA1-1DF90300B418}" type="parTrans" cxnId="{C6B54F24-2835-487E-A4C0-065842331DFE}">
      <dgm:prSet/>
      <dgm:spPr/>
      <dgm:t>
        <a:bodyPr/>
        <a:lstStyle/>
        <a:p>
          <a:pPr latinLnBrk="1"/>
          <a:endParaRPr lang="ko-KR" altLang="en-US"/>
        </a:p>
      </dgm:t>
    </dgm:pt>
    <dgm:pt modelId="{10E4B223-5AC9-4B2E-B4C2-0947CCAC441F}" type="sibTrans" cxnId="{C6B54F24-2835-487E-A4C0-065842331DFE}">
      <dgm:prSet/>
      <dgm:spPr/>
      <dgm:t>
        <a:bodyPr/>
        <a:lstStyle/>
        <a:p>
          <a:pPr latinLnBrk="1"/>
          <a:endParaRPr lang="ko-KR" altLang="en-US"/>
        </a:p>
      </dgm:t>
    </dgm:pt>
    <dgm:pt modelId="{28DFFA8A-1ED8-4203-BD7F-9799A519071B}">
      <dgm:prSet phldrT="[텍스트]" custT="1"/>
      <dgm:spPr>
        <a:solidFill>
          <a:srgbClr val="0070C0"/>
        </a:solidFill>
        <a:ln>
          <a:noFill/>
        </a:ln>
      </dgm:spPr>
      <dgm:t>
        <a:bodyPr/>
        <a:lstStyle/>
        <a:p>
          <a:pPr latinLnBrk="1"/>
          <a:r>
            <a:rPr lang="ko-KR" altLang="en-US" sz="1800" smtClean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rPr>
            <a:t>요구사항 분석</a:t>
          </a:r>
          <a:endParaRPr lang="ko-KR" altLang="en-US" sz="1800">
            <a:solidFill>
              <a:schemeClr val="bg1"/>
            </a:solidFill>
            <a:latin typeface="나눔스퀘어 ExtraBold" pitchFamily="50" charset="-127"/>
            <a:ea typeface="나눔스퀘어 ExtraBold" pitchFamily="50" charset="-127"/>
          </a:endParaRPr>
        </a:p>
      </dgm:t>
    </dgm:pt>
    <dgm:pt modelId="{E32C88D8-3D2C-4BF5-AAA1-1D9AE3445815}" type="parTrans" cxnId="{851EB5A5-8C78-4A8A-BFA2-6F3950D10691}">
      <dgm:prSet/>
      <dgm:spPr>
        <a:ln w="38100">
          <a:solidFill>
            <a:schemeClr val="tx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 sz="1800">
            <a:latin typeface="나눔스퀘어" pitchFamily="50" charset="-127"/>
            <a:ea typeface="나눔스퀘어" pitchFamily="50" charset="-127"/>
          </a:endParaRPr>
        </a:p>
      </dgm:t>
    </dgm:pt>
    <dgm:pt modelId="{CD382A74-9690-4392-B1B9-0F8E7BBBE9F7}" type="sibTrans" cxnId="{851EB5A5-8C78-4A8A-BFA2-6F3950D10691}">
      <dgm:prSet/>
      <dgm:spPr/>
      <dgm:t>
        <a:bodyPr/>
        <a:lstStyle/>
        <a:p>
          <a:pPr latinLnBrk="1"/>
          <a:endParaRPr lang="ko-KR" altLang="en-US"/>
        </a:p>
      </dgm:t>
    </dgm:pt>
    <dgm:pt modelId="{681830DF-1711-4045-BD1C-BC50C7030010}">
      <dgm:prSet phldrT="[텍스트]" custT="1"/>
      <dgm:spPr>
        <a:solidFill>
          <a:srgbClr val="FFC000"/>
        </a:solidFill>
        <a:ln>
          <a:noFill/>
        </a:ln>
      </dgm:spPr>
      <dgm:t>
        <a:bodyPr/>
        <a:lstStyle/>
        <a:p>
          <a:pPr latinLnBrk="1"/>
          <a:r>
            <a:rPr lang="ko-KR" altLang="en-US" sz="1800" smtClean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rPr>
            <a:t>설계</a:t>
          </a:r>
          <a:endParaRPr lang="ko-KR" altLang="en-US" sz="1800">
            <a:solidFill>
              <a:schemeClr val="bg1"/>
            </a:solidFill>
            <a:latin typeface="나눔스퀘어 ExtraBold" pitchFamily="50" charset="-127"/>
            <a:ea typeface="나눔스퀘어 ExtraBold" pitchFamily="50" charset="-127"/>
          </a:endParaRPr>
        </a:p>
      </dgm:t>
    </dgm:pt>
    <dgm:pt modelId="{19E53B9F-1464-41FF-A68C-49D14D383190}" type="parTrans" cxnId="{E895F68A-3DA4-40BD-8321-4903425FE4F1}">
      <dgm:prSet/>
      <dgm:spPr>
        <a:ln w="38100">
          <a:solidFill>
            <a:schemeClr val="tx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 sz="1800">
            <a:latin typeface="나눔스퀘어" pitchFamily="50" charset="-127"/>
            <a:ea typeface="나눔스퀘어" pitchFamily="50" charset="-127"/>
          </a:endParaRPr>
        </a:p>
      </dgm:t>
    </dgm:pt>
    <dgm:pt modelId="{71A0E80A-AFA2-46CA-8D08-E1ACD10C3D32}" type="sibTrans" cxnId="{E895F68A-3DA4-40BD-8321-4903425FE4F1}">
      <dgm:prSet/>
      <dgm:spPr/>
      <dgm:t>
        <a:bodyPr/>
        <a:lstStyle/>
        <a:p>
          <a:pPr latinLnBrk="1"/>
          <a:endParaRPr lang="ko-KR" altLang="en-US"/>
        </a:p>
      </dgm:t>
    </dgm:pt>
    <dgm:pt modelId="{40CB2DF7-491B-4464-AA8F-66D02A3BD7C0}">
      <dgm:prSet phldrT="[텍스트]" custT="1"/>
      <dgm:spPr>
        <a:solidFill>
          <a:srgbClr val="ED7D31"/>
        </a:solidFill>
        <a:ln>
          <a:noFill/>
        </a:ln>
      </dgm:spPr>
      <dgm:t>
        <a:bodyPr/>
        <a:lstStyle/>
        <a:p>
          <a:pPr latinLnBrk="1"/>
          <a:r>
            <a:rPr lang="ko-KR" altLang="en-US" sz="1800" smtClean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rPr>
            <a:t>구현</a:t>
          </a:r>
          <a:endParaRPr lang="ko-KR" altLang="en-US" sz="1800">
            <a:solidFill>
              <a:schemeClr val="bg1"/>
            </a:solidFill>
            <a:latin typeface="나눔스퀘어 ExtraBold" pitchFamily="50" charset="-127"/>
            <a:ea typeface="나눔스퀘어 ExtraBold" pitchFamily="50" charset="-127"/>
          </a:endParaRPr>
        </a:p>
      </dgm:t>
    </dgm:pt>
    <dgm:pt modelId="{4E505903-7995-479F-9C43-D6A441CBC060}" type="parTrans" cxnId="{2AA2BC51-E473-4C42-AA78-EE7C2F6EE53F}">
      <dgm:prSet/>
      <dgm:spPr>
        <a:ln w="38100">
          <a:solidFill>
            <a:schemeClr val="tx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 sz="1800">
            <a:latin typeface="나눔스퀘어" pitchFamily="50" charset="-127"/>
            <a:ea typeface="나눔스퀘어" pitchFamily="50" charset="-127"/>
          </a:endParaRPr>
        </a:p>
      </dgm:t>
    </dgm:pt>
    <dgm:pt modelId="{0D3A879A-C75F-49E3-B263-B7DC52763E4D}" type="sibTrans" cxnId="{2AA2BC51-E473-4C42-AA78-EE7C2F6EE53F}">
      <dgm:prSet/>
      <dgm:spPr/>
      <dgm:t>
        <a:bodyPr/>
        <a:lstStyle/>
        <a:p>
          <a:pPr latinLnBrk="1"/>
          <a:endParaRPr lang="ko-KR" altLang="en-US"/>
        </a:p>
      </dgm:t>
    </dgm:pt>
    <dgm:pt modelId="{74950331-7B9A-4526-9C91-FD704FC323E3}">
      <dgm:prSet phldrT="[텍스트]" custT="1"/>
      <dgm:spPr>
        <a:solidFill>
          <a:srgbClr val="A5A5A5"/>
        </a:solidFill>
        <a:ln>
          <a:noFill/>
        </a:ln>
      </dgm:spPr>
      <dgm:t>
        <a:bodyPr/>
        <a:lstStyle/>
        <a:p>
          <a:pPr latinLnBrk="1"/>
          <a:r>
            <a:rPr lang="ko-KR" altLang="en-US" sz="1800" smtClean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rPr>
            <a:t>테스트</a:t>
          </a:r>
          <a:endParaRPr lang="ko-KR" altLang="en-US" sz="1800">
            <a:solidFill>
              <a:schemeClr val="bg1"/>
            </a:solidFill>
            <a:latin typeface="나눔스퀘어 ExtraBold" pitchFamily="50" charset="-127"/>
            <a:ea typeface="나눔스퀘어 ExtraBold" pitchFamily="50" charset="-127"/>
          </a:endParaRPr>
        </a:p>
      </dgm:t>
    </dgm:pt>
    <dgm:pt modelId="{99DEB379-122C-46EB-8B07-B004D37B6769}" type="parTrans" cxnId="{970C39C3-1546-4DF1-9EFF-403FD83D0515}">
      <dgm:prSet/>
      <dgm:spPr>
        <a:ln w="38100">
          <a:solidFill>
            <a:schemeClr val="tx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 sz="1800">
            <a:latin typeface="나눔스퀘어" pitchFamily="50" charset="-127"/>
            <a:ea typeface="나눔스퀘어" pitchFamily="50" charset="-127"/>
          </a:endParaRPr>
        </a:p>
      </dgm:t>
    </dgm:pt>
    <dgm:pt modelId="{175A93E7-370D-4BCC-96D7-C58E79A80CE2}" type="sibTrans" cxnId="{970C39C3-1546-4DF1-9EFF-403FD83D0515}">
      <dgm:prSet/>
      <dgm:spPr/>
      <dgm:t>
        <a:bodyPr/>
        <a:lstStyle/>
        <a:p>
          <a:pPr latinLnBrk="1"/>
          <a:endParaRPr lang="ko-KR" altLang="en-US"/>
        </a:p>
      </dgm:t>
    </dgm:pt>
    <dgm:pt modelId="{5F1A4A1B-C262-4A8A-8E8D-90416DF64EE0}">
      <dgm:prSet phldrT="[텍스트]" custT="1"/>
      <dgm:spPr>
        <a:solidFill>
          <a:srgbClr val="F5384B"/>
        </a:solidFill>
        <a:ln>
          <a:noFill/>
        </a:ln>
      </dgm:spPr>
      <dgm:t>
        <a:bodyPr/>
        <a:lstStyle/>
        <a:p>
          <a:pPr latinLnBrk="1"/>
          <a:r>
            <a:rPr lang="ko-KR" altLang="en-US" sz="1800" smtClean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rPr>
            <a:t>마감 및 발표</a:t>
          </a:r>
          <a:endParaRPr lang="ko-KR" altLang="en-US" sz="1800">
            <a:solidFill>
              <a:schemeClr val="bg1"/>
            </a:solidFill>
            <a:latin typeface="나눔스퀘어 ExtraBold" pitchFamily="50" charset="-127"/>
            <a:ea typeface="나눔스퀘어 ExtraBold" pitchFamily="50" charset="-127"/>
          </a:endParaRPr>
        </a:p>
      </dgm:t>
    </dgm:pt>
    <dgm:pt modelId="{507C33BC-D4DD-43A9-8923-B80379AF3B39}" type="parTrans" cxnId="{06A3E888-735D-4420-9476-7069841F7C89}">
      <dgm:prSet/>
      <dgm:spPr>
        <a:ln w="38100">
          <a:solidFill>
            <a:schemeClr val="tx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 sz="1800">
            <a:latin typeface="나눔스퀘어" pitchFamily="50" charset="-127"/>
            <a:ea typeface="나눔스퀘어" pitchFamily="50" charset="-127"/>
          </a:endParaRPr>
        </a:p>
      </dgm:t>
    </dgm:pt>
    <dgm:pt modelId="{2DD75B40-5C6B-47A7-873F-056D17AF7F4F}" type="sibTrans" cxnId="{06A3E888-735D-4420-9476-7069841F7C89}">
      <dgm:prSet/>
      <dgm:spPr/>
      <dgm:t>
        <a:bodyPr/>
        <a:lstStyle/>
        <a:p>
          <a:pPr latinLnBrk="1"/>
          <a:endParaRPr lang="ko-KR" altLang="en-US"/>
        </a:p>
      </dgm:t>
    </dgm:pt>
    <dgm:pt modelId="{A3B41C6C-AFCC-4A4C-BE51-853E75DA1792}">
      <dgm:prSet phldrT="[텍스트]" custT="1"/>
      <dgm:spPr>
        <a:noFill/>
        <a:ln w="38100">
          <a:noFill/>
        </a:ln>
      </dgm:spPr>
      <dgm:t>
        <a:bodyPr/>
        <a:lstStyle/>
        <a:p>
          <a:pPr latinLnBrk="1"/>
          <a:r>
            <a:rPr lang="ko-KR" altLang="en-US" sz="1200" smtClean="0">
              <a:latin typeface="나눔스퀘어" pitchFamily="50" charset="-127"/>
              <a:ea typeface="나눔스퀘어" pitchFamily="50" charset="-127"/>
            </a:rPr>
            <a:t>명세서 작성</a:t>
          </a:r>
          <a:endParaRPr lang="ko-KR" altLang="en-US" sz="1200">
            <a:latin typeface="나눔스퀘어" pitchFamily="50" charset="-127"/>
            <a:ea typeface="나눔스퀘어" pitchFamily="50" charset="-127"/>
          </a:endParaRPr>
        </a:p>
      </dgm:t>
    </dgm:pt>
    <dgm:pt modelId="{D9B9116A-7DD8-4341-B29B-A2610C574E79}" type="parTrans" cxnId="{7223249D-0EC7-4742-81E3-C849ABE7007D}">
      <dgm:prSet/>
      <dgm:spPr>
        <a:ln w="38100">
          <a:solidFill>
            <a:schemeClr val="tx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 sz="1800">
            <a:latin typeface="나눔스퀘어" pitchFamily="50" charset="-127"/>
            <a:ea typeface="나눔스퀘어" pitchFamily="50" charset="-127"/>
          </a:endParaRPr>
        </a:p>
      </dgm:t>
    </dgm:pt>
    <dgm:pt modelId="{15F1D107-F10B-4183-B24D-1157C7752000}" type="sibTrans" cxnId="{7223249D-0EC7-4742-81E3-C849ABE7007D}">
      <dgm:prSet/>
      <dgm:spPr/>
      <dgm:t>
        <a:bodyPr/>
        <a:lstStyle/>
        <a:p>
          <a:pPr latinLnBrk="1"/>
          <a:endParaRPr lang="ko-KR" altLang="en-US"/>
        </a:p>
      </dgm:t>
    </dgm:pt>
    <dgm:pt modelId="{FAEFF9D2-4A26-48EF-9ABF-5733887E05F8}">
      <dgm:prSet phldrT="[텍스트]" custT="1"/>
      <dgm:spPr>
        <a:noFill/>
        <a:ln w="38100">
          <a:noFill/>
        </a:ln>
      </dgm:spPr>
      <dgm:t>
        <a:bodyPr/>
        <a:lstStyle/>
        <a:p>
          <a:pPr latinLnBrk="1"/>
          <a:r>
            <a:rPr lang="ko-KR" altLang="en-US" sz="1200" smtClean="0">
              <a:latin typeface="나눔스퀘어" pitchFamily="50" charset="-127"/>
              <a:ea typeface="나눔스퀘어" pitchFamily="50" charset="-127"/>
            </a:rPr>
            <a:t>계획서 작성</a:t>
          </a:r>
          <a:endParaRPr lang="ko-KR" altLang="en-US" sz="1200">
            <a:latin typeface="나눔스퀘어" pitchFamily="50" charset="-127"/>
            <a:ea typeface="나눔스퀘어" pitchFamily="50" charset="-127"/>
          </a:endParaRPr>
        </a:p>
      </dgm:t>
    </dgm:pt>
    <dgm:pt modelId="{7FC096BC-9004-4721-B38B-499C7FA09AC7}" type="parTrans" cxnId="{7B45057E-3F5E-4B0F-B840-B0D75C3370D6}">
      <dgm:prSet/>
      <dgm:spPr>
        <a:ln w="38100">
          <a:solidFill>
            <a:schemeClr val="tx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 sz="1800">
            <a:latin typeface="나눔스퀘어" pitchFamily="50" charset="-127"/>
            <a:ea typeface="나눔스퀘어" pitchFamily="50" charset="-127"/>
          </a:endParaRPr>
        </a:p>
      </dgm:t>
    </dgm:pt>
    <dgm:pt modelId="{5CE6B14C-2AFC-4937-8D42-363674F01288}" type="sibTrans" cxnId="{7B45057E-3F5E-4B0F-B840-B0D75C3370D6}">
      <dgm:prSet/>
      <dgm:spPr/>
      <dgm:t>
        <a:bodyPr/>
        <a:lstStyle/>
        <a:p>
          <a:pPr latinLnBrk="1"/>
          <a:endParaRPr lang="ko-KR" altLang="en-US"/>
        </a:p>
      </dgm:t>
    </dgm:pt>
    <dgm:pt modelId="{09B042D2-3C40-4FE1-83C7-3D0D698347FA}">
      <dgm:prSet phldrT="[텍스트]" custT="1"/>
      <dgm:spPr>
        <a:noFill/>
        <a:ln w="38100">
          <a:noFill/>
        </a:ln>
      </dgm:spPr>
      <dgm:t>
        <a:bodyPr/>
        <a:lstStyle/>
        <a:p>
          <a:pPr latinLnBrk="1"/>
          <a:r>
            <a:rPr lang="en-US" altLang="ko-KR" sz="1200" smtClean="0">
              <a:latin typeface="나눔스퀘어" pitchFamily="50" charset="-127"/>
              <a:ea typeface="나눔스퀘어" pitchFamily="50" charset="-127"/>
            </a:rPr>
            <a:t>Class </a:t>
          </a:r>
          <a:r>
            <a:rPr lang="ko-KR" altLang="en-US" sz="1200" smtClean="0">
              <a:latin typeface="나눔스퀘어" pitchFamily="50" charset="-127"/>
              <a:ea typeface="나눔스퀘어" pitchFamily="50" charset="-127"/>
            </a:rPr>
            <a:t>설계</a:t>
          </a:r>
          <a:endParaRPr lang="ko-KR" altLang="en-US" sz="1200">
            <a:latin typeface="나눔스퀘어" pitchFamily="50" charset="-127"/>
            <a:ea typeface="나눔스퀘어" pitchFamily="50" charset="-127"/>
          </a:endParaRPr>
        </a:p>
      </dgm:t>
    </dgm:pt>
    <dgm:pt modelId="{25820DE4-4988-4B09-92BE-32F4DC406387}" type="parTrans" cxnId="{EB8287D7-E928-49FC-B4F3-5FF4CEB02974}">
      <dgm:prSet/>
      <dgm:spPr>
        <a:ln w="38100">
          <a:solidFill>
            <a:schemeClr val="tx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 sz="1800">
            <a:latin typeface="나눔스퀘어" pitchFamily="50" charset="-127"/>
            <a:ea typeface="나눔스퀘어" pitchFamily="50" charset="-127"/>
          </a:endParaRPr>
        </a:p>
      </dgm:t>
    </dgm:pt>
    <dgm:pt modelId="{8531B8E8-A096-4724-B3CB-FCA750839BEE}" type="sibTrans" cxnId="{EB8287D7-E928-49FC-B4F3-5FF4CEB02974}">
      <dgm:prSet/>
      <dgm:spPr/>
      <dgm:t>
        <a:bodyPr/>
        <a:lstStyle/>
        <a:p>
          <a:pPr latinLnBrk="1"/>
          <a:endParaRPr lang="ko-KR" altLang="en-US"/>
        </a:p>
      </dgm:t>
    </dgm:pt>
    <dgm:pt modelId="{F31D3EC3-22A3-4883-BA7B-244BC97DADF6}">
      <dgm:prSet phldrT="[텍스트]" custT="1"/>
      <dgm:spPr>
        <a:noFill/>
        <a:ln w="38100">
          <a:noFill/>
        </a:ln>
      </dgm:spPr>
      <dgm:t>
        <a:bodyPr/>
        <a:lstStyle/>
        <a:p>
          <a:pPr latinLnBrk="1"/>
          <a:r>
            <a:rPr lang="en-US" altLang="ko-KR" sz="1200" smtClean="0">
              <a:latin typeface="나눔스퀘어" pitchFamily="50" charset="-127"/>
              <a:ea typeface="나눔스퀘어" pitchFamily="50" charset="-127"/>
            </a:rPr>
            <a:t>UI </a:t>
          </a:r>
          <a:r>
            <a:rPr lang="ko-KR" altLang="en-US" sz="1200" smtClean="0">
              <a:latin typeface="나눔스퀘어" pitchFamily="50" charset="-127"/>
              <a:ea typeface="나눔스퀘어" pitchFamily="50" charset="-127"/>
            </a:rPr>
            <a:t>설계</a:t>
          </a:r>
          <a:endParaRPr lang="ko-KR" altLang="en-US" sz="1200">
            <a:latin typeface="나눔스퀘어" pitchFamily="50" charset="-127"/>
            <a:ea typeface="나눔스퀘어" pitchFamily="50" charset="-127"/>
          </a:endParaRPr>
        </a:p>
      </dgm:t>
    </dgm:pt>
    <dgm:pt modelId="{20612E96-9735-41DC-9FF9-18745A8FB0C7}" type="parTrans" cxnId="{288C43A3-2FB1-4132-A92A-7841DC691DD8}">
      <dgm:prSet/>
      <dgm:spPr>
        <a:ln w="38100">
          <a:solidFill>
            <a:schemeClr val="tx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 sz="1800">
            <a:latin typeface="나눔스퀘어" pitchFamily="50" charset="-127"/>
            <a:ea typeface="나눔스퀘어" pitchFamily="50" charset="-127"/>
          </a:endParaRPr>
        </a:p>
      </dgm:t>
    </dgm:pt>
    <dgm:pt modelId="{D2BCD320-00AC-45FB-960B-3F5FF5646569}" type="sibTrans" cxnId="{288C43A3-2FB1-4132-A92A-7841DC691DD8}">
      <dgm:prSet/>
      <dgm:spPr/>
      <dgm:t>
        <a:bodyPr/>
        <a:lstStyle/>
        <a:p>
          <a:pPr latinLnBrk="1"/>
          <a:endParaRPr lang="ko-KR" altLang="en-US"/>
        </a:p>
      </dgm:t>
    </dgm:pt>
    <dgm:pt modelId="{4F6C2AC5-D612-48E8-9F3D-EAB082DD1875}">
      <dgm:prSet phldrT="[텍스트]" custT="1"/>
      <dgm:spPr>
        <a:noFill/>
        <a:ln w="38100">
          <a:noFill/>
        </a:ln>
      </dgm:spPr>
      <dgm:t>
        <a:bodyPr/>
        <a:lstStyle/>
        <a:p>
          <a:pPr latinLnBrk="1"/>
          <a:r>
            <a:rPr lang="ko-KR" altLang="en-US" sz="1200" smtClean="0">
              <a:latin typeface="나눔스퀘어" pitchFamily="50" charset="-127"/>
              <a:ea typeface="나눔스퀘어" pitchFamily="50" charset="-127"/>
            </a:rPr>
            <a:t>요구사항 </a:t>
          </a:r>
          <a:endParaRPr lang="en-US" altLang="ko-KR" sz="1200" smtClean="0">
            <a:latin typeface="나눔스퀘어" pitchFamily="50" charset="-127"/>
            <a:ea typeface="나눔스퀘어" pitchFamily="50" charset="-127"/>
          </a:endParaRPr>
        </a:p>
        <a:p>
          <a:pPr latinLnBrk="1"/>
          <a:r>
            <a:rPr lang="ko-KR" altLang="en-US" sz="1200" smtClean="0">
              <a:latin typeface="나눔스퀘어" pitchFamily="50" charset="-127"/>
              <a:ea typeface="나눔스퀘어" pitchFamily="50" charset="-127"/>
            </a:rPr>
            <a:t>기능 구현</a:t>
          </a:r>
          <a:endParaRPr lang="ko-KR" altLang="en-US" sz="1200">
            <a:latin typeface="나눔스퀘어" pitchFamily="50" charset="-127"/>
            <a:ea typeface="나눔스퀘어" pitchFamily="50" charset="-127"/>
          </a:endParaRPr>
        </a:p>
      </dgm:t>
    </dgm:pt>
    <dgm:pt modelId="{9383CF9B-CB25-4072-8D21-DF5C13B9C319}" type="parTrans" cxnId="{A90D9845-8C6B-4688-9447-4D9FB1B98090}">
      <dgm:prSet/>
      <dgm:spPr>
        <a:ln w="38100">
          <a:solidFill>
            <a:schemeClr val="tx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 sz="1800">
            <a:latin typeface="나눔스퀘어" pitchFamily="50" charset="-127"/>
            <a:ea typeface="나눔스퀘어" pitchFamily="50" charset="-127"/>
          </a:endParaRPr>
        </a:p>
      </dgm:t>
    </dgm:pt>
    <dgm:pt modelId="{E037D4C8-CD79-446A-8FB1-41B9179CEFB6}" type="sibTrans" cxnId="{A90D9845-8C6B-4688-9447-4D9FB1B98090}">
      <dgm:prSet/>
      <dgm:spPr/>
      <dgm:t>
        <a:bodyPr/>
        <a:lstStyle/>
        <a:p>
          <a:pPr latinLnBrk="1"/>
          <a:endParaRPr lang="ko-KR" altLang="en-US"/>
        </a:p>
      </dgm:t>
    </dgm:pt>
    <dgm:pt modelId="{A8C2C831-D7E7-484C-A71D-7584ACF57CDC}">
      <dgm:prSet phldrT="[텍스트]" custT="1"/>
      <dgm:spPr>
        <a:noFill/>
        <a:ln w="38100">
          <a:noFill/>
        </a:ln>
      </dgm:spPr>
      <dgm:t>
        <a:bodyPr/>
        <a:lstStyle/>
        <a:p>
          <a:pPr latinLnBrk="1"/>
          <a:r>
            <a:rPr lang="ko-KR" altLang="en-US" sz="1200" smtClean="0">
              <a:latin typeface="나눔스퀘어" pitchFamily="50" charset="-127"/>
              <a:ea typeface="나눔스퀘어" pitchFamily="50" charset="-127"/>
            </a:rPr>
            <a:t>추가 기능 구현</a:t>
          </a:r>
          <a:endParaRPr lang="ko-KR" altLang="en-US" sz="1200">
            <a:latin typeface="나눔스퀘어" pitchFamily="50" charset="-127"/>
            <a:ea typeface="나눔스퀘어" pitchFamily="50" charset="-127"/>
          </a:endParaRPr>
        </a:p>
      </dgm:t>
    </dgm:pt>
    <dgm:pt modelId="{486F039B-A36E-4C80-85B2-D191A38EE3E5}" type="parTrans" cxnId="{5DD6552D-61E3-4EB1-BB98-48652EFDE771}">
      <dgm:prSet/>
      <dgm:spPr>
        <a:ln w="38100">
          <a:solidFill>
            <a:schemeClr val="tx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 sz="1800">
            <a:latin typeface="나눔스퀘어" pitchFamily="50" charset="-127"/>
            <a:ea typeface="나눔스퀘어" pitchFamily="50" charset="-127"/>
          </a:endParaRPr>
        </a:p>
      </dgm:t>
    </dgm:pt>
    <dgm:pt modelId="{B5875EC8-08A0-4AD0-B3AA-14A90027F7A1}" type="sibTrans" cxnId="{5DD6552D-61E3-4EB1-BB98-48652EFDE771}">
      <dgm:prSet/>
      <dgm:spPr/>
      <dgm:t>
        <a:bodyPr/>
        <a:lstStyle/>
        <a:p>
          <a:pPr latinLnBrk="1"/>
          <a:endParaRPr lang="ko-KR" altLang="en-US"/>
        </a:p>
      </dgm:t>
    </dgm:pt>
    <dgm:pt modelId="{CEAF3874-3367-42A7-9950-CA2D12898E39}">
      <dgm:prSet phldrT="[텍스트]" custT="1"/>
      <dgm:spPr>
        <a:noFill/>
        <a:ln w="38100">
          <a:noFill/>
        </a:ln>
      </dgm:spPr>
      <dgm:t>
        <a:bodyPr/>
        <a:lstStyle/>
        <a:p>
          <a:pPr latinLnBrk="1"/>
          <a:r>
            <a:rPr lang="en-US" altLang="ko-KR" sz="1200" smtClean="0">
              <a:latin typeface="나눔스퀘어" pitchFamily="50" charset="-127"/>
              <a:ea typeface="나눔스퀘어" pitchFamily="50" charset="-127"/>
            </a:rPr>
            <a:t>UI </a:t>
          </a:r>
          <a:r>
            <a:rPr lang="ko-KR" altLang="en-US" sz="1200" smtClean="0">
              <a:latin typeface="나눔스퀘어" pitchFamily="50" charset="-127"/>
              <a:ea typeface="나눔스퀘어" pitchFamily="50" charset="-127"/>
            </a:rPr>
            <a:t>구현</a:t>
          </a:r>
          <a:endParaRPr lang="ko-KR" altLang="en-US" sz="1200">
            <a:latin typeface="나눔스퀘어" pitchFamily="50" charset="-127"/>
            <a:ea typeface="나눔스퀘어" pitchFamily="50" charset="-127"/>
          </a:endParaRPr>
        </a:p>
      </dgm:t>
    </dgm:pt>
    <dgm:pt modelId="{E6FF9AEF-B08F-4621-ACE0-A089A8D8A742}" type="parTrans" cxnId="{0AE375F8-3A26-4DA0-B064-DF48C7F8C170}">
      <dgm:prSet/>
      <dgm:spPr>
        <a:ln w="38100">
          <a:solidFill>
            <a:schemeClr val="tx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 sz="1800">
            <a:latin typeface="나눔스퀘어" pitchFamily="50" charset="-127"/>
            <a:ea typeface="나눔스퀘어" pitchFamily="50" charset="-127"/>
          </a:endParaRPr>
        </a:p>
      </dgm:t>
    </dgm:pt>
    <dgm:pt modelId="{B60DA819-D9AD-4971-8DFF-F579734DA32A}" type="sibTrans" cxnId="{0AE375F8-3A26-4DA0-B064-DF48C7F8C170}">
      <dgm:prSet/>
      <dgm:spPr/>
      <dgm:t>
        <a:bodyPr/>
        <a:lstStyle/>
        <a:p>
          <a:pPr latinLnBrk="1"/>
          <a:endParaRPr lang="ko-KR" altLang="en-US"/>
        </a:p>
      </dgm:t>
    </dgm:pt>
    <dgm:pt modelId="{98B13E79-1D3A-4570-9198-A39C9F63D762}">
      <dgm:prSet phldrT="[텍스트]" custT="1"/>
      <dgm:spPr>
        <a:noFill/>
        <a:ln w="38100">
          <a:noFill/>
        </a:ln>
      </dgm:spPr>
      <dgm:t>
        <a:bodyPr/>
        <a:lstStyle/>
        <a:p>
          <a:pPr latinLnBrk="1"/>
          <a:r>
            <a:rPr lang="ko-KR" altLang="en-US" sz="1200" smtClean="0">
              <a:latin typeface="나눔스퀘어" pitchFamily="50" charset="-127"/>
              <a:ea typeface="나눔스퀘어" pitchFamily="50" charset="-127"/>
            </a:rPr>
            <a:t>기능별 테스트</a:t>
          </a:r>
          <a:endParaRPr lang="ko-KR" altLang="en-US" sz="1200">
            <a:latin typeface="나눔스퀘어" pitchFamily="50" charset="-127"/>
            <a:ea typeface="나눔스퀘어" pitchFamily="50" charset="-127"/>
          </a:endParaRPr>
        </a:p>
      </dgm:t>
    </dgm:pt>
    <dgm:pt modelId="{3E44D43F-4B25-4D78-98B0-7251838C03A5}" type="parTrans" cxnId="{82E4D419-3333-4278-9C66-292262968751}">
      <dgm:prSet/>
      <dgm:spPr>
        <a:ln w="38100">
          <a:solidFill>
            <a:schemeClr val="tx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 sz="1800">
            <a:latin typeface="나눔스퀘어" pitchFamily="50" charset="-127"/>
            <a:ea typeface="나눔스퀘어" pitchFamily="50" charset="-127"/>
          </a:endParaRPr>
        </a:p>
      </dgm:t>
    </dgm:pt>
    <dgm:pt modelId="{E3588733-2041-4E81-91AF-A6133F670264}" type="sibTrans" cxnId="{82E4D419-3333-4278-9C66-292262968751}">
      <dgm:prSet/>
      <dgm:spPr/>
      <dgm:t>
        <a:bodyPr/>
        <a:lstStyle/>
        <a:p>
          <a:pPr latinLnBrk="1"/>
          <a:endParaRPr lang="ko-KR" altLang="en-US"/>
        </a:p>
      </dgm:t>
    </dgm:pt>
    <dgm:pt modelId="{902EE983-CE12-4820-B1D0-C1E59189A6C5}">
      <dgm:prSet phldrT="[텍스트]" custT="1"/>
      <dgm:spPr>
        <a:noFill/>
        <a:ln w="38100">
          <a:noFill/>
        </a:ln>
      </dgm:spPr>
      <dgm:t>
        <a:bodyPr/>
        <a:lstStyle/>
        <a:p>
          <a:pPr latinLnBrk="1"/>
          <a:r>
            <a:rPr lang="ko-KR" altLang="en-US" sz="1200" smtClean="0">
              <a:latin typeface="나눔스퀘어" pitchFamily="50" charset="-127"/>
              <a:ea typeface="나눔스퀘어" pitchFamily="50" charset="-127"/>
            </a:rPr>
            <a:t>상황별 테스트</a:t>
          </a:r>
          <a:endParaRPr lang="ko-KR" altLang="en-US" sz="1200">
            <a:latin typeface="나눔스퀘어" pitchFamily="50" charset="-127"/>
            <a:ea typeface="나눔스퀘어" pitchFamily="50" charset="-127"/>
          </a:endParaRPr>
        </a:p>
      </dgm:t>
    </dgm:pt>
    <dgm:pt modelId="{C14CEF73-68A5-46DD-BB80-FB76B53B91CC}" type="parTrans" cxnId="{DECC86F9-CB6A-4DEA-9894-E44918DA23A5}">
      <dgm:prSet/>
      <dgm:spPr>
        <a:ln w="38100">
          <a:solidFill>
            <a:schemeClr val="tx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 sz="1800">
            <a:latin typeface="나눔스퀘어" pitchFamily="50" charset="-127"/>
            <a:ea typeface="나눔스퀘어" pitchFamily="50" charset="-127"/>
          </a:endParaRPr>
        </a:p>
      </dgm:t>
    </dgm:pt>
    <dgm:pt modelId="{2E11149E-E0C1-4EE0-B712-B0324A4FB2A1}" type="sibTrans" cxnId="{DECC86F9-CB6A-4DEA-9894-E44918DA23A5}">
      <dgm:prSet/>
      <dgm:spPr/>
      <dgm:t>
        <a:bodyPr/>
        <a:lstStyle/>
        <a:p>
          <a:pPr latinLnBrk="1"/>
          <a:endParaRPr lang="ko-KR" altLang="en-US"/>
        </a:p>
      </dgm:t>
    </dgm:pt>
    <dgm:pt modelId="{FDA02F8E-3E90-4C0D-9B43-19AD85C72C2B}">
      <dgm:prSet phldrT="[텍스트]" custT="1"/>
      <dgm:spPr>
        <a:noFill/>
        <a:ln w="38100">
          <a:noFill/>
        </a:ln>
      </dgm:spPr>
      <dgm:t>
        <a:bodyPr/>
        <a:lstStyle/>
        <a:p>
          <a:pPr latinLnBrk="1"/>
          <a:r>
            <a:rPr lang="ko-KR" altLang="en-US" sz="1200" smtClean="0">
              <a:latin typeface="나눔스퀘어" pitchFamily="50" charset="-127"/>
              <a:ea typeface="나눔스퀘어" pitchFamily="50" charset="-127"/>
            </a:rPr>
            <a:t>테스트 보고서 </a:t>
          </a:r>
          <a:endParaRPr lang="en-US" altLang="ko-KR" sz="1200" smtClean="0">
            <a:latin typeface="나눔스퀘어" pitchFamily="50" charset="-127"/>
            <a:ea typeface="나눔스퀘어" pitchFamily="50" charset="-127"/>
          </a:endParaRPr>
        </a:p>
        <a:p>
          <a:pPr latinLnBrk="1"/>
          <a:r>
            <a:rPr lang="ko-KR" altLang="en-US" sz="1200" smtClean="0">
              <a:latin typeface="나눔스퀘어" pitchFamily="50" charset="-127"/>
              <a:ea typeface="나눔스퀘어" pitchFamily="50" charset="-127"/>
            </a:rPr>
            <a:t>작성</a:t>
          </a:r>
          <a:endParaRPr lang="ko-KR" altLang="en-US" sz="1200">
            <a:latin typeface="나눔스퀘어" pitchFamily="50" charset="-127"/>
            <a:ea typeface="나눔스퀘어" pitchFamily="50" charset="-127"/>
          </a:endParaRPr>
        </a:p>
      </dgm:t>
    </dgm:pt>
    <dgm:pt modelId="{A3BAF9CD-515C-404E-96AC-1E25D77BE490}" type="parTrans" cxnId="{A89D8A2B-F56A-4EF4-B648-F1575507BBFA}">
      <dgm:prSet/>
      <dgm:spPr>
        <a:ln w="38100">
          <a:solidFill>
            <a:schemeClr val="tx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 sz="1800">
            <a:latin typeface="나눔스퀘어" pitchFamily="50" charset="-127"/>
            <a:ea typeface="나눔스퀘어" pitchFamily="50" charset="-127"/>
          </a:endParaRPr>
        </a:p>
      </dgm:t>
    </dgm:pt>
    <dgm:pt modelId="{2E16D3D1-F95E-43FC-921B-6FCAB666AB08}" type="sibTrans" cxnId="{A89D8A2B-F56A-4EF4-B648-F1575507BBFA}">
      <dgm:prSet/>
      <dgm:spPr/>
      <dgm:t>
        <a:bodyPr/>
        <a:lstStyle/>
        <a:p>
          <a:pPr latinLnBrk="1"/>
          <a:endParaRPr lang="ko-KR" altLang="en-US"/>
        </a:p>
      </dgm:t>
    </dgm:pt>
    <dgm:pt modelId="{F89D91AB-7050-47AB-8188-4BD7DD60178D}">
      <dgm:prSet phldrT="[텍스트]" custT="1"/>
      <dgm:spPr>
        <a:noFill/>
        <a:ln w="38100">
          <a:noFill/>
        </a:ln>
      </dgm:spPr>
      <dgm:t>
        <a:bodyPr/>
        <a:lstStyle/>
        <a:p>
          <a:pPr latinLnBrk="1"/>
          <a:r>
            <a:rPr lang="ko-KR" altLang="en-US" sz="1200" smtClean="0">
              <a:latin typeface="나눔스퀘어" pitchFamily="50" charset="-127"/>
              <a:ea typeface="나눔스퀘어" pitchFamily="50" charset="-127"/>
            </a:rPr>
            <a:t>최종 보고서 작성</a:t>
          </a:r>
          <a:endParaRPr lang="ko-KR" altLang="en-US" sz="1200">
            <a:latin typeface="나눔스퀘어" pitchFamily="50" charset="-127"/>
            <a:ea typeface="나눔스퀘어" pitchFamily="50" charset="-127"/>
          </a:endParaRPr>
        </a:p>
      </dgm:t>
    </dgm:pt>
    <dgm:pt modelId="{C0891090-6E3F-4004-B2AB-979CDC0B8D43}" type="parTrans" cxnId="{EC85A34B-0380-4CEA-A8F9-C35487492EA9}">
      <dgm:prSet/>
      <dgm:spPr>
        <a:ln w="38100">
          <a:solidFill>
            <a:schemeClr val="tx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 sz="1800">
            <a:latin typeface="나눔스퀘어" pitchFamily="50" charset="-127"/>
            <a:ea typeface="나눔스퀘어" pitchFamily="50" charset="-127"/>
          </a:endParaRPr>
        </a:p>
      </dgm:t>
    </dgm:pt>
    <dgm:pt modelId="{DC6DEECD-18F1-404B-8852-6BCDC1D6EAD8}" type="sibTrans" cxnId="{EC85A34B-0380-4CEA-A8F9-C35487492EA9}">
      <dgm:prSet/>
      <dgm:spPr/>
      <dgm:t>
        <a:bodyPr/>
        <a:lstStyle/>
        <a:p>
          <a:pPr latinLnBrk="1"/>
          <a:endParaRPr lang="ko-KR" altLang="en-US"/>
        </a:p>
      </dgm:t>
    </dgm:pt>
    <dgm:pt modelId="{068B5EB0-CBE2-492D-AA16-EC360E04675F}">
      <dgm:prSet phldrT="[텍스트]" custT="1"/>
      <dgm:spPr>
        <a:noFill/>
        <a:ln w="38100">
          <a:noFill/>
        </a:ln>
      </dgm:spPr>
      <dgm:t>
        <a:bodyPr/>
        <a:lstStyle/>
        <a:p>
          <a:pPr latinLnBrk="1"/>
          <a:r>
            <a:rPr lang="ko-KR" altLang="en-US" sz="1200" smtClean="0">
              <a:latin typeface="나눔스퀘어" pitchFamily="50" charset="-127"/>
              <a:ea typeface="나눔스퀘어" pitchFamily="50" charset="-127"/>
            </a:rPr>
            <a:t>발표 </a:t>
          </a:r>
          <a:r>
            <a:rPr lang="en-US" altLang="ko-KR" sz="1200" smtClean="0">
              <a:latin typeface="나눔스퀘어" pitchFamily="50" charset="-127"/>
              <a:ea typeface="나눔스퀘어" pitchFamily="50" charset="-127"/>
            </a:rPr>
            <a:t>PPT </a:t>
          </a:r>
          <a:r>
            <a:rPr lang="ko-KR" altLang="en-US" sz="1200" smtClean="0">
              <a:latin typeface="나눔스퀘어" pitchFamily="50" charset="-127"/>
              <a:ea typeface="나눔스퀘어" pitchFamily="50" charset="-127"/>
            </a:rPr>
            <a:t>제작 및 발표 기획</a:t>
          </a:r>
          <a:endParaRPr lang="ko-KR" altLang="en-US" sz="1200">
            <a:latin typeface="나눔스퀘어" pitchFamily="50" charset="-127"/>
            <a:ea typeface="나눔스퀘어" pitchFamily="50" charset="-127"/>
          </a:endParaRPr>
        </a:p>
      </dgm:t>
    </dgm:pt>
    <dgm:pt modelId="{50FC6FA2-A8BF-4705-9997-BEFA6EA5806C}" type="parTrans" cxnId="{F01003FC-657D-4340-8BAC-D4EEE33C4872}">
      <dgm:prSet/>
      <dgm:spPr>
        <a:ln w="38100">
          <a:solidFill>
            <a:schemeClr val="tx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 sz="1800">
            <a:latin typeface="나눔스퀘어" pitchFamily="50" charset="-127"/>
            <a:ea typeface="나눔스퀘어" pitchFamily="50" charset="-127"/>
          </a:endParaRPr>
        </a:p>
      </dgm:t>
    </dgm:pt>
    <dgm:pt modelId="{D0C67173-AF80-49DE-9454-86A4E2377357}" type="sibTrans" cxnId="{F01003FC-657D-4340-8BAC-D4EEE33C4872}">
      <dgm:prSet/>
      <dgm:spPr/>
      <dgm:t>
        <a:bodyPr/>
        <a:lstStyle/>
        <a:p>
          <a:pPr latinLnBrk="1"/>
          <a:endParaRPr lang="ko-KR" altLang="en-US"/>
        </a:p>
      </dgm:t>
    </dgm:pt>
    <dgm:pt modelId="{D09DCCCD-FCF1-407B-ADFE-4249765E7825}" type="pres">
      <dgm:prSet presAssocID="{1989AF0A-1061-4B63-8F06-0115DC0170B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044EFF-4EB9-4626-9FA3-179CCC532FFB}" type="pres">
      <dgm:prSet presAssocID="{CC3BCB8B-A604-4F6C-B7F1-E94BE2A9D7EF}" presName="hierRoot1" presStyleCnt="0">
        <dgm:presLayoutVars>
          <dgm:hierBranch val="init"/>
        </dgm:presLayoutVars>
      </dgm:prSet>
      <dgm:spPr/>
    </dgm:pt>
    <dgm:pt modelId="{BFF5DB3E-EA57-460B-B15C-DAE2CB126B48}" type="pres">
      <dgm:prSet presAssocID="{CC3BCB8B-A604-4F6C-B7F1-E94BE2A9D7EF}" presName="rootComposite1" presStyleCnt="0"/>
      <dgm:spPr/>
    </dgm:pt>
    <dgm:pt modelId="{56DCEC4C-A2EE-431C-9103-77B550F67982}" type="pres">
      <dgm:prSet presAssocID="{CC3BCB8B-A604-4F6C-B7F1-E94BE2A9D7EF}" presName="rootText1" presStyleLbl="node0" presStyleIdx="0" presStyleCnt="1" custScaleX="132027" custScaleY="11671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58DADA-8701-437F-9316-DAEE417AE4F7}" type="pres">
      <dgm:prSet presAssocID="{CC3BCB8B-A604-4F6C-B7F1-E94BE2A9D7EF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7828A547-3D49-429C-B6A9-A728B56CC26E}" type="pres">
      <dgm:prSet presAssocID="{CC3BCB8B-A604-4F6C-B7F1-E94BE2A9D7EF}" presName="hierChild2" presStyleCnt="0"/>
      <dgm:spPr/>
    </dgm:pt>
    <dgm:pt modelId="{230234F1-BD2F-4EC4-8281-053113CEC8F7}" type="pres">
      <dgm:prSet presAssocID="{E32C88D8-3D2C-4BF5-AAA1-1D9AE3445815}" presName="Name37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459A99A2-6DD7-4E51-8AF2-63EB0DA5CB1D}" type="pres">
      <dgm:prSet presAssocID="{28DFFA8A-1ED8-4203-BD7F-9799A519071B}" presName="hierRoot2" presStyleCnt="0">
        <dgm:presLayoutVars>
          <dgm:hierBranch val="init"/>
        </dgm:presLayoutVars>
      </dgm:prSet>
      <dgm:spPr/>
    </dgm:pt>
    <dgm:pt modelId="{C4E62B14-AE42-4EBF-A6B3-12558B20086D}" type="pres">
      <dgm:prSet presAssocID="{28DFFA8A-1ED8-4203-BD7F-9799A519071B}" presName="rootComposite" presStyleCnt="0"/>
      <dgm:spPr/>
    </dgm:pt>
    <dgm:pt modelId="{28BD94B1-8A6E-4A32-BB24-34D40937FE5B}" type="pres">
      <dgm:prSet presAssocID="{28DFFA8A-1ED8-4203-BD7F-9799A519071B}" presName="rootText" presStyleLbl="node2" presStyleIdx="0" presStyleCnt="5" custScaleY="6282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64E13E4-ED30-4EA0-8805-3D0E93C04BFD}" type="pres">
      <dgm:prSet presAssocID="{28DFFA8A-1ED8-4203-BD7F-9799A519071B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D10CDD61-C6F4-4723-96DC-F6D2C5DA44F7}" type="pres">
      <dgm:prSet presAssocID="{28DFFA8A-1ED8-4203-BD7F-9799A519071B}" presName="hierChild4" presStyleCnt="0"/>
      <dgm:spPr/>
    </dgm:pt>
    <dgm:pt modelId="{3F134F94-F2BB-4B2F-856D-3AF1E53222DD}" type="pres">
      <dgm:prSet presAssocID="{D9B9116A-7DD8-4341-B29B-A2610C574E79}" presName="Name37" presStyleLbl="parChTrans1D3" presStyleIdx="0" presStyleCnt="12"/>
      <dgm:spPr/>
      <dgm:t>
        <a:bodyPr/>
        <a:lstStyle/>
        <a:p>
          <a:pPr latinLnBrk="1"/>
          <a:endParaRPr lang="ko-KR" altLang="en-US"/>
        </a:p>
      </dgm:t>
    </dgm:pt>
    <dgm:pt modelId="{EFA58FE4-A5A8-46C6-96DC-35D914611F54}" type="pres">
      <dgm:prSet presAssocID="{A3B41C6C-AFCC-4A4C-BE51-853E75DA1792}" presName="hierRoot2" presStyleCnt="0">
        <dgm:presLayoutVars>
          <dgm:hierBranch val="init"/>
        </dgm:presLayoutVars>
      </dgm:prSet>
      <dgm:spPr/>
    </dgm:pt>
    <dgm:pt modelId="{1A7561DE-F764-420B-8CDD-B80236FA6F0C}" type="pres">
      <dgm:prSet presAssocID="{A3B41C6C-AFCC-4A4C-BE51-853E75DA1792}" presName="rootComposite" presStyleCnt="0"/>
      <dgm:spPr/>
    </dgm:pt>
    <dgm:pt modelId="{8F703D00-F8E5-4F33-B433-2B29B014C267}" type="pres">
      <dgm:prSet presAssocID="{A3B41C6C-AFCC-4A4C-BE51-853E75DA1792}" presName="rootText" presStyleLbl="node3" presStyleIdx="0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6FFD5F-8DAC-476A-96B9-EA64A3826CCD}" type="pres">
      <dgm:prSet presAssocID="{A3B41C6C-AFCC-4A4C-BE51-853E75DA1792}" presName="rootConnector" presStyleLbl="node3" presStyleIdx="0" presStyleCnt="12"/>
      <dgm:spPr/>
      <dgm:t>
        <a:bodyPr/>
        <a:lstStyle/>
        <a:p>
          <a:pPr latinLnBrk="1"/>
          <a:endParaRPr lang="ko-KR" altLang="en-US"/>
        </a:p>
      </dgm:t>
    </dgm:pt>
    <dgm:pt modelId="{68C86734-BBE1-45C8-95CE-C5E214511C29}" type="pres">
      <dgm:prSet presAssocID="{A3B41C6C-AFCC-4A4C-BE51-853E75DA1792}" presName="hierChild4" presStyleCnt="0"/>
      <dgm:spPr/>
    </dgm:pt>
    <dgm:pt modelId="{40615B40-1361-472E-B691-0CC1D5797FA7}" type="pres">
      <dgm:prSet presAssocID="{A3B41C6C-AFCC-4A4C-BE51-853E75DA1792}" presName="hierChild5" presStyleCnt="0"/>
      <dgm:spPr/>
    </dgm:pt>
    <dgm:pt modelId="{E6217275-E26B-4358-B999-FB7501D831A8}" type="pres">
      <dgm:prSet presAssocID="{7FC096BC-9004-4721-B38B-499C7FA09AC7}" presName="Name37" presStyleLbl="parChTrans1D3" presStyleIdx="1" presStyleCnt="12"/>
      <dgm:spPr/>
      <dgm:t>
        <a:bodyPr/>
        <a:lstStyle/>
        <a:p>
          <a:pPr latinLnBrk="1"/>
          <a:endParaRPr lang="ko-KR" altLang="en-US"/>
        </a:p>
      </dgm:t>
    </dgm:pt>
    <dgm:pt modelId="{C9687CF0-951D-481D-B1B0-FE655A914D09}" type="pres">
      <dgm:prSet presAssocID="{FAEFF9D2-4A26-48EF-9ABF-5733887E05F8}" presName="hierRoot2" presStyleCnt="0">
        <dgm:presLayoutVars>
          <dgm:hierBranch val="init"/>
        </dgm:presLayoutVars>
      </dgm:prSet>
      <dgm:spPr/>
    </dgm:pt>
    <dgm:pt modelId="{94BF0994-5569-425C-B8C0-096B46BB03FA}" type="pres">
      <dgm:prSet presAssocID="{FAEFF9D2-4A26-48EF-9ABF-5733887E05F8}" presName="rootComposite" presStyleCnt="0"/>
      <dgm:spPr/>
    </dgm:pt>
    <dgm:pt modelId="{181AFBF5-9FBD-426C-ABE1-BFA62AA76781}" type="pres">
      <dgm:prSet presAssocID="{FAEFF9D2-4A26-48EF-9ABF-5733887E05F8}" presName="rootText" presStyleLbl="node3" presStyleIdx="1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F9367E-3D30-4DA2-BE2B-859EABBC532A}" type="pres">
      <dgm:prSet presAssocID="{FAEFF9D2-4A26-48EF-9ABF-5733887E05F8}" presName="rootConnector" presStyleLbl="node3" presStyleIdx="1" presStyleCnt="12"/>
      <dgm:spPr/>
      <dgm:t>
        <a:bodyPr/>
        <a:lstStyle/>
        <a:p>
          <a:pPr latinLnBrk="1"/>
          <a:endParaRPr lang="ko-KR" altLang="en-US"/>
        </a:p>
      </dgm:t>
    </dgm:pt>
    <dgm:pt modelId="{A4AA9774-831A-45BA-AB49-F9F8E0534ED1}" type="pres">
      <dgm:prSet presAssocID="{FAEFF9D2-4A26-48EF-9ABF-5733887E05F8}" presName="hierChild4" presStyleCnt="0"/>
      <dgm:spPr/>
    </dgm:pt>
    <dgm:pt modelId="{045E8487-B371-49B7-A122-9F5774064DE7}" type="pres">
      <dgm:prSet presAssocID="{FAEFF9D2-4A26-48EF-9ABF-5733887E05F8}" presName="hierChild5" presStyleCnt="0"/>
      <dgm:spPr/>
    </dgm:pt>
    <dgm:pt modelId="{AA8A9C96-9D8D-4A63-8EE1-37EF0468A86F}" type="pres">
      <dgm:prSet presAssocID="{28DFFA8A-1ED8-4203-BD7F-9799A519071B}" presName="hierChild5" presStyleCnt="0"/>
      <dgm:spPr/>
    </dgm:pt>
    <dgm:pt modelId="{506B8FB5-659D-4346-90AF-29D43B3501F0}" type="pres">
      <dgm:prSet presAssocID="{19E53B9F-1464-41FF-A68C-49D14D383190}" presName="Name37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CDB04BB6-C436-4393-AAFC-18539B974BA6}" type="pres">
      <dgm:prSet presAssocID="{681830DF-1711-4045-BD1C-BC50C7030010}" presName="hierRoot2" presStyleCnt="0">
        <dgm:presLayoutVars>
          <dgm:hierBranch val="init"/>
        </dgm:presLayoutVars>
      </dgm:prSet>
      <dgm:spPr/>
    </dgm:pt>
    <dgm:pt modelId="{853DCA4B-F622-4A7C-9099-7CCC73C0AC53}" type="pres">
      <dgm:prSet presAssocID="{681830DF-1711-4045-BD1C-BC50C7030010}" presName="rootComposite" presStyleCnt="0"/>
      <dgm:spPr/>
    </dgm:pt>
    <dgm:pt modelId="{1D5F4C3A-CD18-4F76-BF2F-9C7D9383B7AD}" type="pres">
      <dgm:prSet presAssocID="{681830DF-1711-4045-BD1C-BC50C7030010}" presName="rootText" presStyleLbl="node2" presStyleIdx="1" presStyleCnt="5" custScaleY="6282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3C1B14-539F-42B7-85E8-368193BE527C}" type="pres">
      <dgm:prSet presAssocID="{681830DF-1711-4045-BD1C-BC50C7030010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8C80D666-CF76-43EF-BD51-C1481A1BE625}" type="pres">
      <dgm:prSet presAssocID="{681830DF-1711-4045-BD1C-BC50C7030010}" presName="hierChild4" presStyleCnt="0"/>
      <dgm:spPr/>
    </dgm:pt>
    <dgm:pt modelId="{32B69E11-2E78-468B-941C-0E684F9256C0}" type="pres">
      <dgm:prSet presAssocID="{25820DE4-4988-4B09-92BE-32F4DC406387}" presName="Name37" presStyleLbl="parChTrans1D3" presStyleIdx="2" presStyleCnt="12"/>
      <dgm:spPr/>
      <dgm:t>
        <a:bodyPr/>
        <a:lstStyle/>
        <a:p>
          <a:pPr latinLnBrk="1"/>
          <a:endParaRPr lang="ko-KR" altLang="en-US"/>
        </a:p>
      </dgm:t>
    </dgm:pt>
    <dgm:pt modelId="{084F18A1-E07A-4A70-A1BB-101F57AEB379}" type="pres">
      <dgm:prSet presAssocID="{09B042D2-3C40-4FE1-83C7-3D0D698347FA}" presName="hierRoot2" presStyleCnt="0">
        <dgm:presLayoutVars>
          <dgm:hierBranch val="init"/>
        </dgm:presLayoutVars>
      </dgm:prSet>
      <dgm:spPr/>
    </dgm:pt>
    <dgm:pt modelId="{9FCE2BD3-0B0C-4874-A7A9-0E4F84F05236}" type="pres">
      <dgm:prSet presAssocID="{09B042D2-3C40-4FE1-83C7-3D0D698347FA}" presName="rootComposite" presStyleCnt="0"/>
      <dgm:spPr/>
    </dgm:pt>
    <dgm:pt modelId="{2AB8ABFD-21C7-485D-8CB1-FE4AE5450008}" type="pres">
      <dgm:prSet presAssocID="{09B042D2-3C40-4FE1-83C7-3D0D698347FA}" presName="rootText" presStyleLbl="node3" presStyleIdx="2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581BBA-2646-4D03-9CAC-7240FBCC63B2}" type="pres">
      <dgm:prSet presAssocID="{09B042D2-3C40-4FE1-83C7-3D0D698347FA}" presName="rootConnector" presStyleLbl="node3" presStyleIdx="2" presStyleCnt="12"/>
      <dgm:spPr/>
      <dgm:t>
        <a:bodyPr/>
        <a:lstStyle/>
        <a:p>
          <a:pPr latinLnBrk="1"/>
          <a:endParaRPr lang="ko-KR" altLang="en-US"/>
        </a:p>
      </dgm:t>
    </dgm:pt>
    <dgm:pt modelId="{DDEBA267-BD16-4B2F-8B6B-90E67A07F3A6}" type="pres">
      <dgm:prSet presAssocID="{09B042D2-3C40-4FE1-83C7-3D0D698347FA}" presName="hierChild4" presStyleCnt="0"/>
      <dgm:spPr/>
    </dgm:pt>
    <dgm:pt modelId="{E7294ED4-348E-4673-811F-7A24FBAD5BC1}" type="pres">
      <dgm:prSet presAssocID="{09B042D2-3C40-4FE1-83C7-3D0D698347FA}" presName="hierChild5" presStyleCnt="0"/>
      <dgm:spPr/>
    </dgm:pt>
    <dgm:pt modelId="{24910A2C-1766-47DA-BF57-907E4382F549}" type="pres">
      <dgm:prSet presAssocID="{20612E96-9735-41DC-9FF9-18745A8FB0C7}" presName="Name37" presStyleLbl="parChTrans1D3" presStyleIdx="3" presStyleCnt="12"/>
      <dgm:spPr/>
      <dgm:t>
        <a:bodyPr/>
        <a:lstStyle/>
        <a:p>
          <a:pPr latinLnBrk="1"/>
          <a:endParaRPr lang="ko-KR" altLang="en-US"/>
        </a:p>
      </dgm:t>
    </dgm:pt>
    <dgm:pt modelId="{04C36237-4EE8-42CD-B05B-A00B685E30AC}" type="pres">
      <dgm:prSet presAssocID="{F31D3EC3-22A3-4883-BA7B-244BC97DADF6}" presName="hierRoot2" presStyleCnt="0">
        <dgm:presLayoutVars>
          <dgm:hierBranch val="init"/>
        </dgm:presLayoutVars>
      </dgm:prSet>
      <dgm:spPr/>
    </dgm:pt>
    <dgm:pt modelId="{C430E4E8-BFA0-474B-BB48-39F76CF057C5}" type="pres">
      <dgm:prSet presAssocID="{F31D3EC3-22A3-4883-BA7B-244BC97DADF6}" presName="rootComposite" presStyleCnt="0"/>
      <dgm:spPr/>
    </dgm:pt>
    <dgm:pt modelId="{E3BF9078-A7B7-4B03-8127-91807867E8DE}" type="pres">
      <dgm:prSet presAssocID="{F31D3EC3-22A3-4883-BA7B-244BC97DADF6}" presName="rootText" presStyleLbl="node3" presStyleIdx="3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643846-2C45-401D-A9A4-FF8FAA82407C}" type="pres">
      <dgm:prSet presAssocID="{F31D3EC3-22A3-4883-BA7B-244BC97DADF6}" presName="rootConnector" presStyleLbl="node3" presStyleIdx="3" presStyleCnt="12"/>
      <dgm:spPr/>
      <dgm:t>
        <a:bodyPr/>
        <a:lstStyle/>
        <a:p>
          <a:pPr latinLnBrk="1"/>
          <a:endParaRPr lang="ko-KR" altLang="en-US"/>
        </a:p>
      </dgm:t>
    </dgm:pt>
    <dgm:pt modelId="{99463ACB-00B6-42FF-8B61-4C3C14B2170C}" type="pres">
      <dgm:prSet presAssocID="{F31D3EC3-22A3-4883-BA7B-244BC97DADF6}" presName="hierChild4" presStyleCnt="0"/>
      <dgm:spPr/>
    </dgm:pt>
    <dgm:pt modelId="{BB8C8F41-2595-405E-AA9F-DE12C79B5AC8}" type="pres">
      <dgm:prSet presAssocID="{F31D3EC3-22A3-4883-BA7B-244BC97DADF6}" presName="hierChild5" presStyleCnt="0"/>
      <dgm:spPr/>
    </dgm:pt>
    <dgm:pt modelId="{8A82EA5D-D6B6-4C54-9073-EF322A8417DD}" type="pres">
      <dgm:prSet presAssocID="{681830DF-1711-4045-BD1C-BC50C7030010}" presName="hierChild5" presStyleCnt="0"/>
      <dgm:spPr/>
    </dgm:pt>
    <dgm:pt modelId="{84B10E49-DBBB-4BAF-AFAF-71F39BBA12CF}" type="pres">
      <dgm:prSet presAssocID="{4E505903-7995-479F-9C43-D6A441CBC060}" presName="Name37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CF4C7E45-0494-4B36-A10F-537121E290D6}" type="pres">
      <dgm:prSet presAssocID="{40CB2DF7-491B-4464-AA8F-66D02A3BD7C0}" presName="hierRoot2" presStyleCnt="0">
        <dgm:presLayoutVars>
          <dgm:hierBranch val="init"/>
        </dgm:presLayoutVars>
      </dgm:prSet>
      <dgm:spPr/>
    </dgm:pt>
    <dgm:pt modelId="{EBD263C1-DFFA-4677-9628-B5E63E817E1E}" type="pres">
      <dgm:prSet presAssocID="{40CB2DF7-491B-4464-AA8F-66D02A3BD7C0}" presName="rootComposite" presStyleCnt="0"/>
      <dgm:spPr/>
    </dgm:pt>
    <dgm:pt modelId="{1EEE6CD4-C819-4FFD-ACA8-26E1F94B6B47}" type="pres">
      <dgm:prSet presAssocID="{40CB2DF7-491B-4464-AA8F-66D02A3BD7C0}" presName="rootText" presStyleLbl="node2" presStyleIdx="2" presStyleCnt="5" custScaleY="6282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F2BC93-15CF-44BF-BB88-9C8573B3A77D}" type="pres">
      <dgm:prSet presAssocID="{40CB2DF7-491B-4464-AA8F-66D02A3BD7C0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C0393F38-B0D8-4288-99FE-10AE7D25C64A}" type="pres">
      <dgm:prSet presAssocID="{40CB2DF7-491B-4464-AA8F-66D02A3BD7C0}" presName="hierChild4" presStyleCnt="0"/>
      <dgm:spPr/>
    </dgm:pt>
    <dgm:pt modelId="{321000A8-7841-4109-9323-0D9212566891}" type="pres">
      <dgm:prSet presAssocID="{9383CF9B-CB25-4072-8D21-DF5C13B9C319}" presName="Name37" presStyleLbl="parChTrans1D3" presStyleIdx="4" presStyleCnt="12"/>
      <dgm:spPr/>
      <dgm:t>
        <a:bodyPr/>
        <a:lstStyle/>
        <a:p>
          <a:pPr latinLnBrk="1"/>
          <a:endParaRPr lang="ko-KR" altLang="en-US"/>
        </a:p>
      </dgm:t>
    </dgm:pt>
    <dgm:pt modelId="{86DC017F-0ACB-4F6D-9E83-360EE37DCB15}" type="pres">
      <dgm:prSet presAssocID="{4F6C2AC5-D612-48E8-9F3D-EAB082DD1875}" presName="hierRoot2" presStyleCnt="0">
        <dgm:presLayoutVars>
          <dgm:hierBranch val="init"/>
        </dgm:presLayoutVars>
      </dgm:prSet>
      <dgm:spPr/>
    </dgm:pt>
    <dgm:pt modelId="{82B71A89-2AA2-4D80-ACD9-AC78D64A4DF8}" type="pres">
      <dgm:prSet presAssocID="{4F6C2AC5-D612-48E8-9F3D-EAB082DD1875}" presName="rootComposite" presStyleCnt="0"/>
      <dgm:spPr/>
    </dgm:pt>
    <dgm:pt modelId="{6A3D62EE-FA28-4822-8FBF-8C9B0F5370F2}" type="pres">
      <dgm:prSet presAssocID="{4F6C2AC5-D612-48E8-9F3D-EAB082DD1875}" presName="rootText" presStyleLbl="node3" presStyleIdx="4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851214-1E8A-4286-85CA-2745F4D271EE}" type="pres">
      <dgm:prSet presAssocID="{4F6C2AC5-D612-48E8-9F3D-EAB082DD1875}" presName="rootConnector" presStyleLbl="node3" presStyleIdx="4" presStyleCnt="12"/>
      <dgm:spPr/>
      <dgm:t>
        <a:bodyPr/>
        <a:lstStyle/>
        <a:p>
          <a:pPr latinLnBrk="1"/>
          <a:endParaRPr lang="ko-KR" altLang="en-US"/>
        </a:p>
      </dgm:t>
    </dgm:pt>
    <dgm:pt modelId="{D30B9E8D-9AF2-4837-92DC-925110450D4A}" type="pres">
      <dgm:prSet presAssocID="{4F6C2AC5-D612-48E8-9F3D-EAB082DD1875}" presName="hierChild4" presStyleCnt="0"/>
      <dgm:spPr/>
    </dgm:pt>
    <dgm:pt modelId="{91F51B07-4ECA-4C9C-B027-CBC5F0912B5D}" type="pres">
      <dgm:prSet presAssocID="{4F6C2AC5-D612-48E8-9F3D-EAB082DD1875}" presName="hierChild5" presStyleCnt="0"/>
      <dgm:spPr/>
    </dgm:pt>
    <dgm:pt modelId="{C62B6092-A509-441B-B0BD-C977187F44AB}" type="pres">
      <dgm:prSet presAssocID="{486F039B-A36E-4C80-85B2-D191A38EE3E5}" presName="Name37" presStyleLbl="parChTrans1D3" presStyleIdx="5" presStyleCnt="12"/>
      <dgm:spPr/>
      <dgm:t>
        <a:bodyPr/>
        <a:lstStyle/>
        <a:p>
          <a:pPr latinLnBrk="1"/>
          <a:endParaRPr lang="ko-KR" altLang="en-US"/>
        </a:p>
      </dgm:t>
    </dgm:pt>
    <dgm:pt modelId="{336EF4F4-53D7-432D-8127-CCAAA0C2CF38}" type="pres">
      <dgm:prSet presAssocID="{A8C2C831-D7E7-484C-A71D-7584ACF57CDC}" presName="hierRoot2" presStyleCnt="0">
        <dgm:presLayoutVars>
          <dgm:hierBranch val="init"/>
        </dgm:presLayoutVars>
      </dgm:prSet>
      <dgm:spPr/>
    </dgm:pt>
    <dgm:pt modelId="{DD4E149E-C382-4B8C-9749-2AF768904571}" type="pres">
      <dgm:prSet presAssocID="{A8C2C831-D7E7-484C-A71D-7584ACF57CDC}" presName="rootComposite" presStyleCnt="0"/>
      <dgm:spPr/>
    </dgm:pt>
    <dgm:pt modelId="{834ABF81-A128-4E55-AFD5-C36FAA97DDD0}" type="pres">
      <dgm:prSet presAssocID="{A8C2C831-D7E7-484C-A71D-7584ACF57CDC}" presName="rootText" presStyleLbl="node3" presStyleIdx="5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2CF3BF8-6EAF-4B5E-AF0E-72ADFE2C2A53}" type="pres">
      <dgm:prSet presAssocID="{A8C2C831-D7E7-484C-A71D-7584ACF57CDC}" presName="rootConnector" presStyleLbl="node3" presStyleIdx="5" presStyleCnt="12"/>
      <dgm:spPr/>
      <dgm:t>
        <a:bodyPr/>
        <a:lstStyle/>
        <a:p>
          <a:pPr latinLnBrk="1"/>
          <a:endParaRPr lang="ko-KR" altLang="en-US"/>
        </a:p>
      </dgm:t>
    </dgm:pt>
    <dgm:pt modelId="{730E2577-4DFF-43C1-9B45-C814384DE15D}" type="pres">
      <dgm:prSet presAssocID="{A8C2C831-D7E7-484C-A71D-7584ACF57CDC}" presName="hierChild4" presStyleCnt="0"/>
      <dgm:spPr/>
    </dgm:pt>
    <dgm:pt modelId="{18BB28BF-A64A-4AE6-BC62-52A96E426B15}" type="pres">
      <dgm:prSet presAssocID="{A8C2C831-D7E7-484C-A71D-7584ACF57CDC}" presName="hierChild5" presStyleCnt="0"/>
      <dgm:spPr/>
    </dgm:pt>
    <dgm:pt modelId="{161BE053-EB4D-4AA9-8EE4-334154D5BA04}" type="pres">
      <dgm:prSet presAssocID="{E6FF9AEF-B08F-4621-ACE0-A089A8D8A742}" presName="Name37" presStyleLbl="parChTrans1D3" presStyleIdx="6" presStyleCnt="12"/>
      <dgm:spPr/>
      <dgm:t>
        <a:bodyPr/>
        <a:lstStyle/>
        <a:p>
          <a:pPr latinLnBrk="1"/>
          <a:endParaRPr lang="ko-KR" altLang="en-US"/>
        </a:p>
      </dgm:t>
    </dgm:pt>
    <dgm:pt modelId="{5780D0D7-2D6A-44D1-BEB0-EAC47100D1F5}" type="pres">
      <dgm:prSet presAssocID="{CEAF3874-3367-42A7-9950-CA2D12898E39}" presName="hierRoot2" presStyleCnt="0">
        <dgm:presLayoutVars>
          <dgm:hierBranch val="init"/>
        </dgm:presLayoutVars>
      </dgm:prSet>
      <dgm:spPr/>
    </dgm:pt>
    <dgm:pt modelId="{D1DCA312-ACF4-4F02-812C-14ED46A9B041}" type="pres">
      <dgm:prSet presAssocID="{CEAF3874-3367-42A7-9950-CA2D12898E39}" presName="rootComposite" presStyleCnt="0"/>
      <dgm:spPr/>
    </dgm:pt>
    <dgm:pt modelId="{8C92215A-31BE-4329-A480-2104BF254C50}" type="pres">
      <dgm:prSet presAssocID="{CEAF3874-3367-42A7-9950-CA2D12898E39}" presName="rootText" presStyleLbl="node3" presStyleIdx="6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148AEF-E012-40DF-92D0-8BE43AB54C69}" type="pres">
      <dgm:prSet presAssocID="{CEAF3874-3367-42A7-9950-CA2D12898E39}" presName="rootConnector" presStyleLbl="node3" presStyleIdx="6" presStyleCnt="12"/>
      <dgm:spPr/>
      <dgm:t>
        <a:bodyPr/>
        <a:lstStyle/>
        <a:p>
          <a:pPr latinLnBrk="1"/>
          <a:endParaRPr lang="ko-KR" altLang="en-US"/>
        </a:p>
      </dgm:t>
    </dgm:pt>
    <dgm:pt modelId="{EBA7DF60-2ED0-435E-8BD4-B715D7F472C7}" type="pres">
      <dgm:prSet presAssocID="{CEAF3874-3367-42A7-9950-CA2D12898E39}" presName="hierChild4" presStyleCnt="0"/>
      <dgm:spPr/>
    </dgm:pt>
    <dgm:pt modelId="{258444C9-0628-44BF-A5F9-21A586789C3F}" type="pres">
      <dgm:prSet presAssocID="{CEAF3874-3367-42A7-9950-CA2D12898E39}" presName="hierChild5" presStyleCnt="0"/>
      <dgm:spPr/>
    </dgm:pt>
    <dgm:pt modelId="{072A48DC-F524-41DF-97BC-AAF865063B15}" type="pres">
      <dgm:prSet presAssocID="{40CB2DF7-491B-4464-AA8F-66D02A3BD7C0}" presName="hierChild5" presStyleCnt="0"/>
      <dgm:spPr/>
    </dgm:pt>
    <dgm:pt modelId="{FCCFC76A-01B7-47D6-9940-24A6DD7BDE9B}" type="pres">
      <dgm:prSet presAssocID="{99DEB379-122C-46EB-8B07-B004D37B6769}" presName="Name37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86055EED-A03B-4218-BCC4-41AE4B4B7216}" type="pres">
      <dgm:prSet presAssocID="{74950331-7B9A-4526-9C91-FD704FC323E3}" presName="hierRoot2" presStyleCnt="0">
        <dgm:presLayoutVars>
          <dgm:hierBranch val="init"/>
        </dgm:presLayoutVars>
      </dgm:prSet>
      <dgm:spPr/>
    </dgm:pt>
    <dgm:pt modelId="{9D90E20F-7A55-4555-8CC6-080F7CEF7F26}" type="pres">
      <dgm:prSet presAssocID="{74950331-7B9A-4526-9C91-FD704FC323E3}" presName="rootComposite" presStyleCnt="0"/>
      <dgm:spPr/>
    </dgm:pt>
    <dgm:pt modelId="{76790298-E5AC-4A2D-A867-71EF43DE055F}" type="pres">
      <dgm:prSet presAssocID="{74950331-7B9A-4526-9C91-FD704FC323E3}" presName="rootText" presStyleLbl="node2" presStyleIdx="3" presStyleCnt="5" custScaleY="6282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9E8F26-9C57-4504-8C27-34602B3E6B57}" type="pres">
      <dgm:prSet presAssocID="{74950331-7B9A-4526-9C91-FD704FC323E3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0C2F8811-C6A9-4712-B351-89805A63095D}" type="pres">
      <dgm:prSet presAssocID="{74950331-7B9A-4526-9C91-FD704FC323E3}" presName="hierChild4" presStyleCnt="0"/>
      <dgm:spPr/>
    </dgm:pt>
    <dgm:pt modelId="{699872CA-C0E4-40DD-866B-94C7D9D3975A}" type="pres">
      <dgm:prSet presAssocID="{3E44D43F-4B25-4D78-98B0-7251838C03A5}" presName="Name37" presStyleLbl="parChTrans1D3" presStyleIdx="7" presStyleCnt="12"/>
      <dgm:spPr/>
      <dgm:t>
        <a:bodyPr/>
        <a:lstStyle/>
        <a:p>
          <a:pPr latinLnBrk="1"/>
          <a:endParaRPr lang="ko-KR" altLang="en-US"/>
        </a:p>
      </dgm:t>
    </dgm:pt>
    <dgm:pt modelId="{8BE8E1D9-C93F-4BFA-AF9A-80A96CD228C9}" type="pres">
      <dgm:prSet presAssocID="{98B13E79-1D3A-4570-9198-A39C9F63D762}" presName="hierRoot2" presStyleCnt="0">
        <dgm:presLayoutVars>
          <dgm:hierBranch val="init"/>
        </dgm:presLayoutVars>
      </dgm:prSet>
      <dgm:spPr/>
    </dgm:pt>
    <dgm:pt modelId="{4BDD016F-B18E-4042-9FBE-738BC831A4E4}" type="pres">
      <dgm:prSet presAssocID="{98B13E79-1D3A-4570-9198-A39C9F63D762}" presName="rootComposite" presStyleCnt="0"/>
      <dgm:spPr/>
    </dgm:pt>
    <dgm:pt modelId="{690CFD5C-96F7-410C-9121-29BFECD9B57F}" type="pres">
      <dgm:prSet presAssocID="{98B13E79-1D3A-4570-9198-A39C9F63D762}" presName="rootText" presStyleLbl="node3" presStyleIdx="7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584A1D-7DE8-44D0-B9A6-4ECFCAFEF4B2}" type="pres">
      <dgm:prSet presAssocID="{98B13E79-1D3A-4570-9198-A39C9F63D762}" presName="rootConnector" presStyleLbl="node3" presStyleIdx="7" presStyleCnt="12"/>
      <dgm:spPr/>
      <dgm:t>
        <a:bodyPr/>
        <a:lstStyle/>
        <a:p>
          <a:pPr latinLnBrk="1"/>
          <a:endParaRPr lang="ko-KR" altLang="en-US"/>
        </a:p>
      </dgm:t>
    </dgm:pt>
    <dgm:pt modelId="{3461990B-5B3C-4D6D-BFA2-FC982BFF5B79}" type="pres">
      <dgm:prSet presAssocID="{98B13E79-1D3A-4570-9198-A39C9F63D762}" presName="hierChild4" presStyleCnt="0"/>
      <dgm:spPr/>
    </dgm:pt>
    <dgm:pt modelId="{70E43F8A-6C86-4E57-A26A-03BEF43272CB}" type="pres">
      <dgm:prSet presAssocID="{98B13E79-1D3A-4570-9198-A39C9F63D762}" presName="hierChild5" presStyleCnt="0"/>
      <dgm:spPr/>
    </dgm:pt>
    <dgm:pt modelId="{4CE37C84-8BD2-4660-A2CB-960E6C4E5AEA}" type="pres">
      <dgm:prSet presAssocID="{C14CEF73-68A5-46DD-BB80-FB76B53B91CC}" presName="Name37" presStyleLbl="parChTrans1D3" presStyleIdx="8" presStyleCnt="12"/>
      <dgm:spPr/>
      <dgm:t>
        <a:bodyPr/>
        <a:lstStyle/>
        <a:p>
          <a:pPr latinLnBrk="1"/>
          <a:endParaRPr lang="ko-KR" altLang="en-US"/>
        </a:p>
      </dgm:t>
    </dgm:pt>
    <dgm:pt modelId="{EE490413-11C8-4F47-BD3C-AF44DD8E7945}" type="pres">
      <dgm:prSet presAssocID="{902EE983-CE12-4820-B1D0-C1E59189A6C5}" presName="hierRoot2" presStyleCnt="0">
        <dgm:presLayoutVars>
          <dgm:hierBranch val="init"/>
        </dgm:presLayoutVars>
      </dgm:prSet>
      <dgm:spPr/>
    </dgm:pt>
    <dgm:pt modelId="{C3DA9930-755A-4F92-ADBF-B858C42FC813}" type="pres">
      <dgm:prSet presAssocID="{902EE983-CE12-4820-B1D0-C1E59189A6C5}" presName="rootComposite" presStyleCnt="0"/>
      <dgm:spPr/>
    </dgm:pt>
    <dgm:pt modelId="{5A409723-B03D-4D9A-B5F7-F0C443FC3404}" type="pres">
      <dgm:prSet presAssocID="{902EE983-CE12-4820-B1D0-C1E59189A6C5}" presName="rootText" presStyleLbl="node3" presStyleIdx="8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25FCA3-AF30-4627-8BF9-0672F9C47CE1}" type="pres">
      <dgm:prSet presAssocID="{902EE983-CE12-4820-B1D0-C1E59189A6C5}" presName="rootConnector" presStyleLbl="node3" presStyleIdx="8" presStyleCnt="12"/>
      <dgm:spPr/>
      <dgm:t>
        <a:bodyPr/>
        <a:lstStyle/>
        <a:p>
          <a:pPr latinLnBrk="1"/>
          <a:endParaRPr lang="ko-KR" altLang="en-US"/>
        </a:p>
      </dgm:t>
    </dgm:pt>
    <dgm:pt modelId="{F3EE5A5B-6CC7-439D-9D53-DADBF65B285F}" type="pres">
      <dgm:prSet presAssocID="{902EE983-CE12-4820-B1D0-C1E59189A6C5}" presName="hierChild4" presStyleCnt="0"/>
      <dgm:spPr/>
    </dgm:pt>
    <dgm:pt modelId="{19F6178A-03C5-46A5-881F-360437378F11}" type="pres">
      <dgm:prSet presAssocID="{902EE983-CE12-4820-B1D0-C1E59189A6C5}" presName="hierChild5" presStyleCnt="0"/>
      <dgm:spPr/>
    </dgm:pt>
    <dgm:pt modelId="{D4AB24E4-4B73-4D1D-97B6-62D32CED4B27}" type="pres">
      <dgm:prSet presAssocID="{A3BAF9CD-515C-404E-96AC-1E25D77BE490}" presName="Name37" presStyleLbl="parChTrans1D3" presStyleIdx="9" presStyleCnt="12"/>
      <dgm:spPr/>
      <dgm:t>
        <a:bodyPr/>
        <a:lstStyle/>
        <a:p>
          <a:pPr latinLnBrk="1"/>
          <a:endParaRPr lang="ko-KR" altLang="en-US"/>
        </a:p>
      </dgm:t>
    </dgm:pt>
    <dgm:pt modelId="{EEF44FEE-6888-48A4-A914-EDA920935155}" type="pres">
      <dgm:prSet presAssocID="{FDA02F8E-3E90-4C0D-9B43-19AD85C72C2B}" presName="hierRoot2" presStyleCnt="0">
        <dgm:presLayoutVars>
          <dgm:hierBranch val="init"/>
        </dgm:presLayoutVars>
      </dgm:prSet>
      <dgm:spPr/>
    </dgm:pt>
    <dgm:pt modelId="{D04C1DE6-C207-426F-B862-C4C56FFE4B50}" type="pres">
      <dgm:prSet presAssocID="{FDA02F8E-3E90-4C0D-9B43-19AD85C72C2B}" presName="rootComposite" presStyleCnt="0"/>
      <dgm:spPr/>
    </dgm:pt>
    <dgm:pt modelId="{8BF284DC-9F87-4D4D-A575-009BC6956AFA}" type="pres">
      <dgm:prSet presAssocID="{FDA02F8E-3E90-4C0D-9B43-19AD85C72C2B}" presName="rootText" presStyleLbl="node3" presStyleIdx="9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CA4E47-ACE1-402A-839F-D1AD77FB766B}" type="pres">
      <dgm:prSet presAssocID="{FDA02F8E-3E90-4C0D-9B43-19AD85C72C2B}" presName="rootConnector" presStyleLbl="node3" presStyleIdx="9" presStyleCnt="12"/>
      <dgm:spPr/>
      <dgm:t>
        <a:bodyPr/>
        <a:lstStyle/>
        <a:p>
          <a:pPr latinLnBrk="1"/>
          <a:endParaRPr lang="ko-KR" altLang="en-US"/>
        </a:p>
      </dgm:t>
    </dgm:pt>
    <dgm:pt modelId="{6EF687B9-1067-48CE-A77A-E37A63DAE2D9}" type="pres">
      <dgm:prSet presAssocID="{FDA02F8E-3E90-4C0D-9B43-19AD85C72C2B}" presName="hierChild4" presStyleCnt="0"/>
      <dgm:spPr/>
    </dgm:pt>
    <dgm:pt modelId="{17FAE1B2-4905-4EF9-9FC4-18F27711459E}" type="pres">
      <dgm:prSet presAssocID="{FDA02F8E-3E90-4C0D-9B43-19AD85C72C2B}" presName="hierChild5" presStyleCnt="0"/>
      <dgm:spPr/>
    </dgm:pt>
    <dgm:pt modelId="{7E4802AE-4773-46A3-A6CC-24F6C2ED72D2}" type="pres">
      <dgm:prSet presAssocID="{74950331-7B9A-4526-9C91-FD704FC323E3}" presName="hierChild5" presStyleCnt="0"/>
      <dgm:spPr/>
    </dgm:pt>
    <dgm:pt modelId="{D1A44918-1273-491C-9C7B-E3F52B0A5AB1}" type="pres">
      <dgm:prSet presAssocID="{507C33BC-D4DD-43A9-8923-B80379AF3B39}" presName="Name37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4AD75996-D089-46A8-8FE8-B91D9231F49D}" type="pres">
      <dgm:prSet presAssocID="{5F1A4A1B-C262-4A8A-8E8D-90416DF64EE0}" presName="hierRoot2" presStyleCnt="0">
        <dgm:presLayoutVars>
          <dgm:hierBranch val="init"/>
        </dgm:presLayoutVars>
      </dgm:prSet>
      <dgm:spPr/>
    </dgm:pt>
    <dgm:pt modelId="{0FC25B2C-80A4-48CD-ADB9-6AF757E3F0A9}" type="pres">
      <dgm:prSet presAssocID="{5F1A4A1B-C262-4A8A-8E8D-90416DF64EE0}" presName="rootComposite" presStyleCnt="0"/>
      <dgm:spPr/>
    </dgm:pt>
    <dgm:pt modelId="{D919E57C-838F-41FE-93E9-84457B57DF58}" type="pres">
      <dgm:prSet presAssocID="{5F1A4A1B-C262-4A8A-8E8D-90416DF64EE0}" presName="rootText" presStyleLbl="node2" presStyleIdx="4" presStyleCnt="5" custScaleY="6282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98928D-EE9F-43E8-8305-A4BC99781D40}" type="pres">
      <dgm:prSet presAssocID="{5F1A4A1B-C262-4A8A-8E8D-90416DF64EE0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5EE31A31-C0C3-4AEF-A351-EE9CD7A4C87B}" type="pres">
      <dgm:prSet presAssocID="{5F1A4A1B-C262-4A8A-8E8D-90416DF64EE0}" presName="hierChild4" presStyleCnt="0"/>
      <dgm:spPr/>
    </dgm:pt>
    <dgm:pt modelId="{2404624D-D552-4E63-A3AF-F71427AE6159}" type="pres">
      <dgm:prSet presAssocID="{C0891090-6E3F-4004-B2AB-979CDC0B8D43}" presName="Name37" presStyleLbl="parChTrans1D3" presStyleIdx="10" presStyleCnt="12"/>
      <dgm:spPr/>
      <dgm:t>
        <a:bodyPr/>
        <a:lstStyle/>
        <a:p>
          <a:pPr latinLnBrk="1"/>
          <a:endParaRPr lang="ko-KR" altLang="en-US"/>
        </a:p>
      </dgm:t>
    </dgm:pt>
    <dgm:pt modelId="{3F57F427-76CF-4C5D-BC12-9F95FCF5A924}" type="pres">
      <dgm:prSet presAssocID="{F89D91AB-7050-47AB-8188-4BD7DD60178D}" presName="hierRoot2" presStyleCnt="0">
        <dgm:presLayoutVars>
          <dgm:hierBranch val="init"/>
        </dgm:presLayoutVars>
      </dgm:prSet>
      <dgm:spPr/>
    </dgm:pt>
    <dgm:pt modelId="{79644A29-6CB1-493D-AEC2-E1A537DFA0A7}" type="pres">
      <dgm:prSet presAssocID="{F89D91AB-7050-47AB-8188-4BD7DD60178D}" presName="rootComposite" presStyleCnt="0"/>
      <dgm:spPr/>
    </dgm:pt>
    <dgm:pt modelId="{F2C12F68-1047-4C8B-8735-F537A9AF4A0C}" type="pres">
      <dgm:prSet presAssocID="{F89D91AB-7050-47AB-8188-4BD7DD60178D}" presName="rootText" presStyleLbl="node3" presStyleIdx="10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748726-651F-43AA-A741-5BB188C18E08}" type="pres">
      <dgm:prSet presAssocID="{F89D91AB-7050-47AB-8188-4BD7DD60178D}" presName="rootConnector" presStyleLbl="node3" presStyleIdx="10" presStyleCnt="12"/>
      <dgm:spPr/>
      <dgm:t>
        <a:bodyPr/>
        <a:lstStyle/>
        <a:p>
          <a:pPr latinLnBrk="1"/>
          <a:endParaRPr lang="ko-KR" altLang="en-US"/>
        </a:p>
      </dgm:t>
    </dgm:pt>
    <dgm:pt modelId="{C943C124-F64F-4FFD-94B0-2E80820FECB1}" type="pres">
      <dgm:prSet presAssocID="{F89D91AB-7050-47AB-8188-4BD7DD60178D}" presName="hierChild4" presStyleCnt="0"/>
      <dgm:spPr/>
    </dgm:pt>
    <dgm:pt modelId="{C44F7ABA-549A-4143-822B-1F204026DE4B}" type="pres">
      <dgm:prSet presAssocID="{F89D91AB-7050-47AB-8188-4BD7DD60178D}" presName="hierChild5" presStyleCnt="0"/>
      <dgm:spPr/>
    </dgm:pt>
    <dgm:pt modelId="{3692FD60-21B7-4AF6-8777-B3DF6051BA03}" type="pres">
      <dgm:prSet presAssocID="{50FC6FA2-A8BF-4705-9997-BEFA6EA5806C}" presName="Name37" presStyleLbl="parChTrans1D3" presStyleIdx="11" presStyleCnt="12"/>
      <dgm:spPr/>
      <dgm:t>
        <a:bodyPr/>
        <a:lstStyle/>
        <a:p>
          <a:pPr latinLnBrk="1"/>
          <a:endParaRPr lang="ko-KR" altLang="en-US"/>
        </a:p>
      </dgm:t>
    </dgm:pt>
    <dgm:pt modelId="{2F58C5F2-CBE7-4FD4-B387-7C7B0BCF540C}" type="pres">
      <dgm:prSet presAssocID="{068B5EB0-CBE2-492D-AA16-EC360E04675F}" presName="hierRoot2" presStyleCnt="0">
        <dgm:presLayoutVars>
          <dgm:hierBranch val="init"/>
        </dgm:presLayoutVars>
      </dgm:prSet>
      <dgm:spPr/>
    </dgm:pt>
    <dgm:pt modelId="{323DDA20-C9F9-4BDB-92D9-B6E0911FECDA}" type="pres">
      <dgm:prSet presAssocID="{068B5EB0-CBE2-492D-AA16-EC360E04675F}" presName="rootComposite" presStyleCnt="0"/>
      <dgm:spPr/>
    </dgm:pt>
    <dgm:pt modelId="{1B3B0FC7-FC2A-4A80-BB92-57408F1CAEF3}" type="pres">
      <dgm:prSet presAssocID="{068B5EB0-CBE2-492D-AA16-EC360E04675F}" presName="rootText" presStyleLbl="node3" presStyleIdx="11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67B125-9974-4E27-8B9D-62D2F5BA6E4D}" type="pres">
      <dgm:prSet presAssocID="{068B5EB0-CBE2-492D-AA16-EC360E04675F}" presName="rootConnector" presStyleLbl="node3" presStyleIdx="11" presStyleCnt="12"/>
      <dgm:spPr/>
      <dgm:t>
        <a:bodyPr/>
        <a:lstStyle/>
        <a:p>
          <a:pPr latinLnBrk="1"/>
          <a:endParaRPr lang="ko-KR" altLang="en-US"/>
        </a:p>
      </dgm:t>
    </dgm:pt>
    <dgm:pt modelId="{03BC02B3-4839-48E3-8810-0173F92AD33D}" type="pres">
      <dgm:prSet presAssocID="{068B5EB0-CBE2-492D-AA16-EC360E04675F}" presName="hierChild4" presStyleCnt="0"/>
      <dgm:spPr/>
    </dgm:pt>
    <dgm:pt modelId="{C1B0C4B7-088C-4FE7-924D-29A6E5BC6D95}" type="pres">
      <dgm:prSet presAssocID="{068B5EB0-CBE2-492D-AA16-EC360E04675F}" presName="hierChild5" presStyleCnt="0"/>
      <dgm:spPr/>
    </dgm:pt>
    <dgm:pt modelId="{B7C7F880-ED1A-46C1-AAD1-3A6E04ADE935}" type="pres">
      <dgm:prSet presAssocID="{5F1A4A1B-C262-4A8A-8E8D-90416DF64EE0}" presName="hierChild5" presStyleCnt="0"/>
      <dgm:spPr/>
    </dgm:pt>
    <dgm:pt modelId="{88EF2570-7676-4EAF-A075-EF97F0F5A636}" type="pres">
      <dgm:prSet presAssocID="{CC3BCB8B-A604-4F6C-B7F1-E94BE2A9D7EF}" presName="hierChild3" presStyleCnt="0"/>
      <dgm:spPr/>
    </dgm:pt>
  </dgm:ptLst>
  <dgm:cxnLst>
    <dgm:cxn modelId="{288C43A3-2FB1-4132-A92A-7841DC691DD8}" srcId="{681830DF-1711-4045-BD1C-BC50C7030010}" destId="{F31D3EC3-22A3-4883-BA7B-244BC97DADF6}" srcOrd="1" destOrd="0" parTransId="{20612E96-9735-41DC-9FF9-18745A8FB0C7}" sibTransId="{D2BCD320-00AC-45FB-960B-3F5FF5646569}"/>
    <dgm:cxn modelId="{EB8287D7-E928-49FC-B4F3-5FF4CEB02974}" srcId="{681830DF-1711-4045-BD1C-BC50C7030010}" destId="{09B042D2-3C40-4FE1-83C7-3D0D698347FA}" srcOrd="0" destOrd="0" parTransId="{25820DE4-4988-4B09-92BE-32F4DC406387}" sibTransId="{8531B8E8-A096-4724-B3CB-FCA750839BEE}"/>
    <dgm:cxn modelId="{7223249D-0EC7-4742-81E3-C849ABE7007D}" srcId="{28DFFA8A-1ED8-4203-BD7F-9799A519071B}" destId="{A3B41C6C-AFCC-4A4C-BE51-853E75DA1792}" srcOrd="0" destOrd="0" parTransId="{D9B9116A-7DD8-4341-B29B-A2610C574E79}" sibTransId="{15F1D107-F10B-4183-B24D-1157C7752000}"/>
    <dgm:cxn modelId="{1658D38D-147F-4820-811A-A9192859F763}" type="presOf" srcId="{FDA02F8E-3E90-4C0D-9B43-19AD85C72C2B}" destId="{3ACA4E47-ACE1-402A-839F-D1AD77FB766B}" srcOrd="1" destOrd="0" presId="urn:microsoft.com/office/officeart/2005/8/layout/orgChart1"/>
    <dgm:cxn modelId="{52029FDD-E96C-4311-AF8A-67C43BAEA8C1}" type="presOf" srcId="{9383CF9B-CB25-4072-8D21-DF5C13B9C319}" destId="{321000A8-7841-4109-9323-0D9212566891}" srcOrd="0" destOrd="0" presId="urn:microsoft.com/office/officeart/2005/8/layout/orgChart1"/>
    <dgm:cxn modelId="{B566587D-0D9E-410D-8609-0E1D59F72DD3}" type="presOf" srcId="{C14CEF73-68A5-46DD-BB80-FB76B53B91CC}" destId="{4CE37C84-8BD2-4660-A2CB-960E6C4E5AEA}" srcOrd="0" destOrd="0" presId="urn:microsoft.com/office/officeart/2005/8/layout/orgChart1"/>
    <dgm:cxn modelId="{72D34ADD-6B50-42FF-B45C-51DBAB008A6E}" type="presOf" srcId="{09B042D2-3C40-4FE1-83C7-3D0D698347FA}" destId="{80581BBA-2646-4D03-9CAC-7240FBCC63B2}" srcOrd="1" destOrd="0" presId="urn:microsoft.com/office/officeart/2005/8/layout/orgChart1"/>
    <dgm:cxn modelId="{C6B54F24-2835-487E-A4C0-065842331DFE}" srcId="{1989AF0A-1061-4B63-8F06-0115DC0170BD}" destId="{CC3BCB8B-A604-4F6C-B7F1-E94BE2A9D7EF}" srcOrd="0" destOrd="0" parTransId="{BBD6E384-85DB-43CE-ACA1-1DF90300B418}" sibTransId="{10E4B223-5AC9-4B2E-B4C2-0947CCAC441F}"/>
    <dgm:cxn modelId="{A3A8B661-E18A-4BED-BD1E-0C9DEFCF582A}" type="presOf" srcId="{E32C88D8-3D2C-4BF5-AAA1-1D9AE3445815}" destId="{230234F1-BD2F-4EC4-8281-053113CEC8F7}" srcOrd="0" destOrd="0" presId="urn:microsoft.com/office/officeart/2005/8/layout/orgChart1"/>
    <dgm:cxn modelId="{82E4D419-3333-4278-9C66-292262968751}" srcId="{74950331-7B9A-4526-9C91-FD704FC323E3}" destId="{98B13E79-1D3A-4570-9198-A39C9F63D762}" srcOrd="0" destOrd="0" parTransId="{3E44D43F-4B25-4D78-98B0-7251838C03A5}" sibTransId="{E3588733-2041-4E81-91AF-A6133F670264}"/>
    <dgm:cxn modelId="{678295A7-FAFD-4F41-8E90-07F4F6E2E069}" type="presOf" srcId="{4F6C2AC5-D612-48E8-9F3D-EAB082DD1875}" destId="{60851214-1E8A-4286-85CA-2745F4D271EE}" srcOrd="1" destOrd="0" presId="urn:microsoft.com/office/officeart/2005/8/layout/orgChart1"/>
    <dgm:cxn modelId="{707802C5-C448-420D-B169-20C370439C8E}" type="presOf" srcId="{1989AF0A-1061-4B63-8F06-0115DC0170BD}" destId="{D09DCCCD-FCF1-407B-ADFE-4249765E7825}" srcOrd="0" destOrd="0" presId="urn:microsoft.com/office/officeart/2005/8/layout/orgChart1"/>
    <dgm:cxn modelId="{987F8CF0-4FF5-41FF-B17A-38E6FAA0B3FF}" type="presOf" srcId="{F89D91AB-7050-47AB-8188-4BD7DD60178D}" destId="{C3748726-651F-43AA-A741-5BB188C18E08}" srcOrd="1" destOrd="0" presId="urn:microsoft.com/office/officeart/2005/8/layout/orgChart1"/>
    <dgm:cxn modelId="{7058B46A-EE3F-45AD-AAEF-D1B97032E461}" type="presOf" srcId="{902EE983-CE12-4820-B1D0-C1E59189A6C5}" destId="{0B25FCA3-AF30-4627-8BF9-0672F9C47CE1}" srcOrd="1" destOrd="0" presId="urn:microsoft.com/office/officeart/2005/8/layout/orgChart1"/>
    <dgm:cxn modelId="{5C8682B8-897E-44CE-B71F-1328C4249B86}" type="presOf" srcId="{F31D3EC3-22A3-4883-BA7B-244BC97DADF6}" destId="{70643846-2C45-401D-A9A4-FF8FAA82407C}" srcOrd="1" destOrd="0" presId="urn:microsoft.com/office/officeart/2005/8/layout/orgChart1"/>
    <dgm:cxn modelId="{88801B3C-8EDF-4881-A156-E675AE284D5C}" type="presOf" srcId="{D9B9116A-7DD8-4341-B29B-A2610C574E79}" destId="{3F134F94-F2BB-4B2F-856D-3AF1E53222DD}" srcOrd="0" destOrd="0" presId="urn:microsoft.com/office/officeart/2005/8/layout/orgChart1"/>
    <dgm:cxn modelId="{DAC98CDC-2366-4B7A-8F52-47B05EEEFF3B}" type="presOf" srcId="{068B5EB0-CBE2-492D-AA16-EC360E04675F}" destId="{1B3B0FC7-FC2A-4A80-BB92-57408F1CAEF3}" srcOrd="0" destOrd="0" presId="urn:microsoft.com/office/officeart/2005/8/layout/orgChart1"/>
    <dgm:cxn modelId="{EC85A34B-0380-4CEA-A8F9-C35487492EA9}" srcId="{5F1A4A1B-C262-4A8A-8E8D-90416DF64EE0}" destId="{F89D91AB-7050-47AB-8188-4BD7DD60178D}" srcOrd="0" destOrd="0" parTransId="{C0891090-6E3F-4004-B2AB-979CDC0B8D43}" sibTransId="{DC6DEECD-18F1-404B-8852-6BCDC1D6EAD8}"/>
    <dgm:cxn modelId="{864A4F3D-A73C-46BA-98F0-69997D4A31B3}" type="presOf" srcId="{50FC6FA2-A8BF-4705-9997-BEFA6EA5806C}" destId="{3692FD60-21B7-4AF6-8777-B3DF6051BA03}" srcOrd="0" destOrd="0" presId="urn:microsoft.com/office/officeart/2005/8/layout/orgChart1"/>
    <dgm:cxn modelId="{A90D9845-8C6B-4688-9447-4D9FB1B98090}" srcId="{40CB2DF7-491B-4464-AA8F-66D02A3BD7C0}" destId="{4F6C2AC5-D612-48E8-9F3D-EAB082DD1875}" srcOrd="0" destOrd="0" parTransId="{9383CF9B-CB25-4072-8D21-DF5C13B9C319}" sibTransId="{E037D4C8-CD79-446A-8FB1-41B9179CEFB6}"/>
    <dgm:cxn modelId="{D978FF0F-5F04-414D-BF45-F87B5696E062}" type="presOf" srcId="{681830DF-1711-4045-BD1C-BC50C7030010}" destId="{1D5F4C3A-CD18-4F76-BF2F-9C7D9383B7AD}" srcOrd="0" destOrd="0" presId="urn:microsoft.com/office/officeart/2005/8/layout/orgChart1"/>
    <dgm:cxn modelId="{2FB57A3E-C9E1-4078-8E94-D1A90C005148}" type="presOf" srcId="{E6FF9AEF-B08F-4621-ACE0-A089A8D8A742}" destId="{161BE053-EB4D-4AA9-8EE4-334154D5BA04}" srcOrd="0" destOrd="0" presId="urn:microsoft.com/office/officeart/2005/8/layout/orgChart1"/>
    <dgm:cxn modelId="{05E92F98-4B73-4F48-89ED-7FE323F25379}" type="presOf" srcId="{3E44D43F-4B25-4D78-98B0-7251838C03A5}" destId="{699872CA-C0E4-40DD-866B-94C7D9D3975A}" srcOrd="0" destOrd="0" presId="urn:microsoft.com/office/officeart/2005/8/layout/orgChart1"/>
    <dgm:cxn modelId="{9000B3DB-F1A0-4982-A463-29C5383B35C5}" type="presOf" srcId="{20612E96-9735-41DC-9FF9-18745A8FB0C7}" destId="{24910A2C-1766-47DA-BF57-907E4382F549}" srcOrd="0" destOrd="0" presId="urn:microsoft.com/office/officeart/2005/8/layout/orgChart1"/>
    <dgm:cxn modelId="{D3BC9AD1-518D-45A3-9BB5-6B3CAAEE138A}" type="presOf" srcId="{40CB2DF7-491B-4464-AA8F-66D02A3BD7C0}" destId="{1EEE6CD4-C819-4FFD-ACA8-26E1F94B6B47}" srcOrd="0" destOrd="0" presId="urn:microsoft.com/office/officeart/2005/8/layout/orgChart1"/>
    <dgm:cxn modelId="{32B58F01-6720-4650-AE25-7E1B89E5FCDB}" type="presOf" srcId="{74950331-7B9A-4526-9C91-FD704FC323E3}" destId="{76790298-E5AC-4A2D-A867-71EF43DE055F}" srcOrd="0" destOrd="0" presId="urn:microsoft.com/office/officeart/2005/8/layout/orgChart1"/>
    <dgm:cxn modelId="{7B45057E-3F5E-4B0F-B840-B0D75C3370D6}" srcId="{28DFFA8A-1ED8-4203-BD7F-9799A519071B}" destId="{FAEFF9D2-4A26-48EF-9ABF-5733887E05F8}" srcOrd="1" destOrd="0" parTransId="{7FC096BC-9004-4721-B38B-499C7FA09AC7}" sibTransId="{5CE6B14C-2AFC-4937-8D42-363674F01288}"/>
    <dgm:cxn modelId="{06A3E888-735D-4420-9476-7069841F7C89}" srcId="{CC3BCB8B-A604-4F6C-B7F1-E94BE2A9D7EF}" destId="{5F1A4A1B-C262-4A8A-8E8D-90416DF64EE0}" srcOrd="4" destOrd="0" parTransId="{507C33BC-D4DD-43A9-8923-B80379AF3B39}" sibTransId="{2DD75B40-5C6B-47A7-873F-056D17AF7F4F}"/>
    <dgm:cxn modelId="{DFDEAA73-384D-41DA-B7E3-B56B9A190D8E}" type="presOf" srcId="{7FC096BC-9004-4721-B38B-499C7FA09AC7}" destId="{E6217275-E26B-4358-B999-FB7501D831A8}" srcOrd="0" destOrd="0" presId="urn:microsoft.com/office/officeart/2005/8/layout/orgChart1"/>
    <dgm:cxn modelId="{DECC86F9-CB6A-4DEA-9894-E44918DA23A5}" srcId="{74950331-7B9A-4526-9C91-FD704FC323E3}" destId="{902EE983-CE12-4820-B1D0-C1E59189A6C5}" srcOrd="1" destOrd="0" parTransId="{C14CEF73-68A5-46DD-BB80-FB76B53B91CC}" sibTransId="{2E11149E-E0C1-4EE0-B712-B0324A4FB2A1}"/>
    <dgm:cxn modelId="{55EEAFA2-5ABF-44AF-BB6F-76426B5AD47A}" type="presOf" srcId="{5F1A4A1B-C262-4A8A-8E8D-90416DF64EE0}" destId="{F698928D-EE9F-43E8-8305-A4BC99781D40}" srcOrd="1" destOrd="0" presId="urn:microsoft.com/office/officeart/2005/8/layout/orgChart1"/>
    <dgm:cxn modelId="{5813D5AD-9FFC-4250-8DD6-4EA63A8C2E00}" type="presOf" srcId="{74950331-7B9A-4526-9C91-FD704FC323E3}" destId="{699E8F26-9C57-4504-8C27-34602B3E6B57}" srcOrd="1" destOrd="0" presId="urn:microsoft.com/office/officeart/2005/8/layout/orgChart1"/>
    <dgm:cxn modelId="{D5731CA6-A36F-4857-B519-76EECBA83EFF}" type="presOf" srcId="{681830DF-1711-4045-BD1C-BC50C7030010}" destId="{853C1B14-539F-42B7-85E8-368193BE527C}" srcOrd="1" destOrd="0" presId="urn:microsoft.com/office/officeart/2005/8/layout/orgChart1"/>
    <dgm:cxn modelId="{D8E77391-1316-4D68-999F-34FF20928598}" type="presOf" srcId="{CC3BCB8B-A604-4F6C-B7F1-E94BE2A9D7EF}" destId="{6D58DADA-8701-437F-9316-DAEE417AE4F7}" srcOrd="1" destOrd="0" presId="urn:microsoft.com/office/officeart/2005/8/layout/orgChart1"/>
    <dgm:cxn modelId="{A5B58F59-5988-4B0A-A89E-6C4FF5BD38E4}" type="presOf" srcId="{FAEFF9D2-4A26-48EF-9ABF-5733887E05F8}" destId="{181AFBF5-9FBD-426C-ABE1-BFA62AA76781}" srcOrd="0" destOrd="0" presId="urn:microsoft.com/office/officeart/2005/8/layout/orgChart1"/>
    <dgm:cxn modelId="{8A6B3FB5-252C-4A23-8861-64F3B4DB4B08}" type="presOf" srcId="{C0891090-6E3F-4004-B2AB-979CDC0B8D43}" destId="{2404624D-D552-4E63-A3AF-F71427AE6159}" srcOrd="0" destOrd="0" presId="urn:microsoft.com/office/officeart/2005/8/layout/orgChart1"/>
    <dgm:cxn modelId="{E895F68A-3DA4-40BD-8321-4903425FE4F1}" srcId="{CC3BCB8B-A604-4F6C-B7F1-E94BE2A9D7EF}" destId="{681830DF-1711-4045-BD1C-BC50C7030010}" srcOrd="1" destOrd="0" parTransId="{19E53B9F-1464-41FF-A68C-49D14D383190}" sibTransId="{71A0E80A-AFA2-46CA-8D08-E1ACD10C3D32}"/>
    <dgm:cxn modelId="{970C39C3-1546-4DF1-9EFF-403FD83D0515}" srcId="{CC3BCB8B-A604-4F6C-B7F1-E94BE2A9D7EF}" destId="{74950331-7B9A-4526-9C91-FD704FC323E3}" srcOrd="3" destOrd="0" parTransId="{99DEB379-122C-46EB-8B07-B004D37B6769}" sibTransId="{175A93E7-370D-4BCC-96D7-C58E79A80CE2}"/>
    <dgm:cxn modelId="{0DD24D5D-681A-49E0-AA66-824746052490}" type="presOf" srcId="{09B042D2-3C40-4FE1-83C7-3D0D698347FA}" destId="{2AB8ABFD-21C7-485D-8CB1-FE4AE5450008}" srcOrd="0" destOrd="0" presId="urn:microsoft.com/office/officeart/2005/8/layout/orgChart1"/>
    <dgm:cxn modelId="{3816DCC9-DFA8-4933-B2E7-BDEFF558CE29}" type="presOf" srcId="{486F039B-A36E-4C80-85B2-D191A38EE3E5}" destId="{C62B6092-A509-441B-B0BD-C977187F44AB}" srcOrd="0" destOrd="0" presId="urn:microsoft.com/office/officeart/2005/8/layout/orgChart1"/>
    <dgm:cxn modelId="{A89D8A2B-F56A-4EF4-B648-F1575507BBFA}" srcId="{74950331-7B9A-4526-9C91-FD704FC323E3}" destId="{FDA02F8E-3E90-4C0D-9B43-19AD85C72C2B}" srcOrd="2" destOrd="0" parTransId="{A3BAF9CD-515C-404E-96AC-1E25D77BE490}" sibTransId="{2E16D3D1-F95E-43FC-921B-6FCAB666AB08}"/>
    <dgm:cxn modelId="{8D808A93-4F5D-4628-B56C-62C17627A8C8}" type="presOf" srcId="{4F6C2AC5-D612-48E8-9F3D-EAB082DD1875}" destId="{6A3D62EE-FA28-4822-8FBF-8C9B0F5370F2}" srcOrd="0" destOrd="0" presId="urn:microsoft.com/office/officeart/2005/8/layout/orgChart1"/>
    <dgm:cxn modelId="{E7F02AB2-D0EB-4A8A-94A0-465B88865A39}" type="presOf" srcId="{F31D3EC3-22A3-4883-BA7B-244BC97DADF6}" destId="{E3BF9078-A7B7-4B03-8127-91807867E8DE}" srcOrd="0" destOrd="0" presId="urn:microsoft.com/office/officeart/2005/8/layout/orgChart1"/>
    <dgm:cxn modelId="{9B1F54BD-F13D-43A6-818C-22753119D278}" type="presOf" srcId="{99DEB379-122C-46EB-8B07-B004D37B6769}" destId="{FCCFC76A-01B7-47D6-9940-24A6DD7BDE9B}" srcOrd="0" destOrd="0" presId="urn:microsoft.com/office/officeart/2005/8/layout/orgChart1"/>
    <dgm:cxn modelId="{6A9E9B24-38A0-48DE-867D-7DF92A0AE2FE}" type="presOf" srcId="{F89D91AB-7050-47AB-8188-4BD7DD60178D}" destId="{F2C12F68-1047-4C8B-8735-F537A9AF4A0C}" srcOrd="0" destOrd="0" presId="urn:microsoft.com/office/officeart/2005/8/layout/orgChart1"/>
    <dgm:cxn modelId="{91ABD9DF-F064-4EF1-B359-CE65B319AA7B}" type="presOf" srcId="{28DFFA8A-1ED8-4203-BD7F-9799A519071B}" destId="{964E13E4-ED30-4EA0-8805-3D0E93C04BFD}" srcOrd="1" destOrd="0" presId="urn:microsoft.com/office/officeart/2005/8/layout/orgChart1"/>
    <dgm:cxn modelId="{0AE375F8-3A26-4DA0-B064-DF48C7F8C170}" srcId="{40CB2DF7-491B-4464-AA8F-66D02A3BD7C0}" destId="{CEAF3874-3367-42A7-9950-CA2D12898E39}" srcOrd="2" destOrd="0" parTransId="{E6FF9AEF-B08F-4621-ACE0-A089A8D8A742}" sibTransId="{B60DA819-D9AD-4971-8DFF-F579734DA32A}"/>
    <dgm:cxn modelId="{F8DB75A2-55E9-4CE1-83DD-8B9F0EF4D5A6}" type="presOf" srcId="{CEAF3874-3367-42A7-9950-CA2D12898E39}" destId="{8C92215A-31BE-4329-A480-2104BF254C50}" srcOrd="0" destOrd="0" presId="urn:microsoft.com/office/officeart/2005/8/layout/orgChart1"/>
    <dgm:cxn modelId="{55263B10-7898-4E41-BF5A-3429861F6A45}" type="presOf" srcId="{98B13E79-1D3A-4570-9198-A39C9F63D762}" destId="{B8584A1D-7DE8-44D0-B9A6-4ECFCAFEF4B2}" srcOrd="1" destOrd="0" presId="urn:microsoft.com/office/officeart/2005/8/layout/orgChart1"/>
    <dgm:cxn modelId="{CC7A0279-B00C-421B-9208-9ECCF0F40CA7}" type="presOf" srcId="{25820DE4-4988-4B09-92BE-32F4DC406387}" destId="{32B69E11-2E78-468B-941C-0E684F9256C0}" srcOrd="0" destOrd="0" presId="urn:microsoft.com/office/officeart/2005/8/layout/orgChart1"/>
    <dgm:cxn modelId="{0185AA50-94F6-4A1B-80DE-D2F73B02B95F}" type="presOf" srcId="{507C33BC-D4DD-43A9-8923-B80379AF3B39}" destId="{D1A44918-1273-491C-9C7B-E3F52B0A5AB1}" srcOrd="0" destOrd="0" presId="urn:microsoft.com/office/officeart/2005/8/layout/orgChart1"/>
    <dgm:cxn modelId="{F01003FC-657D-4340-8BAC-D4EEE33C4872}" srcId="{5F1A4A1B-C262-4A8A-8E8D-90416DF64EE0}" destId="{068B5EB0-CBE2-492D-AA16-EC360E04675F}" srcOrd="1" destOrd="0" parTransId="{50FC6FA2-A8BF-4705-9997-BEFA6EA5806C}" sibTransId="{D0C67173-AF80-49DE-9454-86A4E2377357}"/>
    <dgm:cxn modelId="{19535612-EC5F-4D20-AF47-E969F8AD396A}" type="presOf" srcId="{98B13E79-1D3A-4570-9198-A39C9F63D762}" destId="{690CFD5C-96F7-410C-9121-29BFECD9B57F}" srcOrd="0" destOrd="0" presId="urn:microsoft.com/office/officeart/2005/8/layout/orgChart1"/>
    <dgm:cxn modelId="{555044FA-AB6A-4D58-85CF-CA2666F09A74}" type="presOf" srcId="{068B5EB0-CBE2-492D-AA16-EC360E04675F}" destId="{CD67B125-9974-4E27-8B9D-62D2F5BA6E4D}" srcOrd="1" destOrd="0" presId="urn:microsoft.com/office/officeart/2005/8/layout/orgChart1"/>
    <dgm:cxn modelId="{A941FAA5-9E4F-4C84-A5E6-F0064B07827F}" type="presOf" srcId="{A8C2C831-D7E7-484C-A71D-7584ACF57CDC}" destId="{A2CF3BF8-6EAF-4B5E-AF0E-72ADFE2C2A53}" srcOrd="1" destOrd="0" presId="urn:microsoft.com/office/officeart/2005/8/layout/orgChart1"/>
    <dgm:cxn modelId="{2AA2BC51-E473-4C42-AA78-EE7C2F6EE53F}" srcId="{CC3BCB8B-A604-4F6C-B7F1-E94BE2A9D7EF}" destId="{40CB2DF7-491B-4464-AA8F-66D02A3BD7C0}" srcOrd="2" destOrd="0" parTransId="{4E505903-7995-479F-9C43-D6A441CBC060}" sibTransId="{0D3A879A-C75F-49E3-B263-B7DC52763E4D}"/>
    <dgm:cxn modelId="{1D9EE730-68F6-48D0-8AEA-185F44F16D03}" type="presOf" srcId="{902EE983-CE12-4820-B1D0-C1E59189A6C5}" destId="{5A409723-B03D-4D9A-B5F7-F0C443FC3404}" srcOrd="0" destOrd="0" presId="urn:microsoft.com/office/officeart/2005/8/layout/orgChart1"/>
    <dgm:cxn modelId="{CF5C5114-75F8-48B3-9021-6A90ACC15BF8}" type="presOf" srcId="{A3B41C6C-AFCC-4A4C-BE51-853E75DA1792}" destId="{8F703D00-F8E5-4F33-B433-2B29B014C267}" srcOrd="0" destOrd="0" presId="urn:microsoft.com/office/officeart/2005/8/layout/orgChart1"/>
    <dgm:cxn modelId="{464CB7A0-BC54-4B89-A832-6839B2D2EB02}" type="presOf" srcId="{40CB2DF7-491B-4464-AA8F-66D02A3BD7C0}" destId="{88F2BC93-15CF-44BF-BB88-9C8573B3A77D}" srcOrd="1" destOrd="0" presId="urn:microsoft.com/office/officeart/2005/8/layout/orgChart1"/>
    <dgm:cxn modelId="{609D7E1D-C794-40D9-9FB4-C9DFBC8C04D0}" type="presOf" srcId="{A8C2C831-D7E7-484C-A71D-7584ACF57CDC}" destId="{834ABF81-A128-4E55-AFD5-C36FAA97DDD0}" srcOrd="0" destOrd="0" presId="urn:microsoft.com/office/officeart/2005/8/layout/orgChart1"/>
    <dgm:cxn modelId="{3B059F27-3E1C-4C2B-AE14-DA28ACD1994F}" type="presOf" srcId="{4E505903-7995-479F-9C43-D6A441CBC060}" destId="{84B10E49-DBBB-4BAF-AFAF-71F39BBA12CF}" srcOrd="0" destOrd="0" presId="urn:microsoft.com/office/officeart/2005/8/layout/orgChart1"/>
    <dgm:cxn modelId="{353DFA58-9A9A-432E-A329-E73856B0FE6D}" type="presOf" srcId="{FDA02F8E-3E90-4C0D-9B43-19AD85C72C2B}" destId="{8BF284DC-9F87-4D4D-A575-009BC6956AFA}" srcOrd="0" destOrd="0" presId="urn:microsoft.com/office/officeart/2005/8/layout/orgChart1"/>
    <dgm:cxn modelId="{3063DD19-0510-4ADF-985F-238DD546549D}" type="presOf" srcId="{19E53B9F-1464-41FF-A68C-49D14D383190}" destId="{506B8FB5-659D-4346-90AF-29D43B3501F0}" srcOrd="0" destOrd="0" presId="urn:microsoft.com/office/officeart/2005/8/layout/orgChart1"/>
    <dgm:cxn modelId="{CD668009-98A4-4FA6-9A54-82288AF872C0}" type="presOf" srcId="{CEAF3874-3367-42A7-9950-CA2D12898E39}" destId="{E6148AEF-E012-40DF-92D0-8BE43AB54C69}" srcOrd="1" destOrd="0" presId="urn:microsoft.com/office/officeart/2005/8/layout/orgChart1"/>
    <dgm:cxn modelId="{5DD6552D-61E3-4EB1-BB98-48652EFDE771}" srcId="{40CB2DF7-491B-4464-AA8F-66D02A3BD7C0}" destId="{A8C2C831-D7E7-484C-A71D-7584ACF57CDC}" srcOrd="1" destOrd="0" parTransId="{486F039B-A36E-4C80-85B2-D191A38EE3E5}" sibTransId="{B5875EC8-08A0-4AD0-B3AA-14A90027F7A1}"/>
    <dgm:cxn modelId="{D112288E-999A-4321-88A9-D64F0295F534}" type="presOf" srcId="{28DFFA8A-1ED8-4203-BD7F-9799A519071B}" destId="{28BD94B1-8A6E-4A32-BB24-34D40937FE5B}" srcOrd="0" destOrd="0" presId="urn:microsoft.com/office/officeart/2005/8/layout/orgChart1"/>
    <dgm:cxn modelId="{851EB5A5-8C78-4A8A-BFA2-6F3950D10691}" srcId="{CC3BCB8B-A604-4F6C-B7F1-E94BE2A9D7EF}" destId="{28DFFA8A-1ED8-4203-BD7F-9799A519071B}" srcOrd="0" destOrd="0" parTransId="{E32C88D8-3D2C-4BF5-AAA1-1D9AE3445815}" sibTransId="{CD382A74-9690-4392-B1B9-0F8E7BBBE9F7}"/>
    <dgm:cxn modelId="{9F506150-D39F-4221-876F-0F8944FD6A72}" type="presOf" srcId="{CC3BCB8B-A604-4F6C-B7F1-E94BE2A9D7EF}" destId="{56DCEC4C-A2EE-431C-9103-77B550F67982}" srcOrd="0" destOrd="0" presId="urn:microsoft.com/office/officeart/2005/8/layout/orgChart1"/>
    <dgm:cxn modelId="{7677D804-C6F3-41E2-BDAA-F8755A26B7C0}" type="presOf" srcId="{A3BAF9CD-515C-404E-96AC-1E25D77BE490}" destId="{D4AB24E4-4B73-4D1D-97B6-62D32CED4B27}" srcOrd="0" destOrd="0" presId="urn:microsoft.com/office/officeart/2005/8/layout/orgChart1"/>
    <dgm:cxn modelId="{D04A677F-9088-4575-B5CC-67AA78719239}" type="presOf" srcId="{FAEFF9D2-4A26-48EF-9ABF-5733887E05F8}" destId="{F2F9367E-3D30-4DA2-BE2B-859EABBC532A}" srcOrd="1" destOrd="0" presId="urn:microsoft.com/office/officeart/2005/8/layout/orgChart1"/>
    <dgm:cxn modelId="{807FBDC4-DD2E-4C5A-81C4-D58108A34C7C}" type="presOf" srcId="{A3B41C6C-AFCC-4A4C-BE51-853E75DA1792}" destId="{196FFD5F-8DAC-476A-96B9-EA64A3826CCD}" srcOrd="1" destOrd="0" presId="urn:microsoft.com/office/officeart/2005/8/layout/orgChart1"/>
    <dgm:cxn modelId="{A3AD0A53-11DC-4DEA-8A75-CB982FB52712}" type="presOf" srcId="{5F1A4A1B-C262-4A8A-8E8D-90416DF64EE0}" destId="{D919E57C-838F-41FE-93E9-84457B57DF58}" srcOrd="0" destOrd="0" presId="urn:microsoft.com/office/officeart/2005/8/layout/orgChart1"/>
    <dgm:cxn modelId="{C714E1C6-2D42-4DCC-832A-04633728B146}" type="presParOf" srcId="{D09DCCCD-FCF1-407B-ADFE-4249765E7825}" destId="{DA044EFF-4EB9-4626-9FA3-179CCC532FFB}" srcOrd="0" destOrd="0" presId="urn:microsoft.com/office/officeart/2005/8/layout/orgChart1"/>
    <dgm:cxn modelId="{D98E0948-F8B1-4D4D-9BA8-A3A7B48E5FE1}" type="presParOf" srcId="{DA044EFF-4EB9-4626-9FA3-179CCC532FFB}" destId="{BFF5DB3E-EA57-460B-B15C-DAE2CB126B48}" srcOrd="0" destOrd="0" presId="urn:microsoft.com/office/officeart/2005/8/layout/orgChart1"/>
    <dgm:cxn modelId="{D53765BB-21B8-49A3-B0E8-507E0AE044D3}" type="presParOf" srcId="{BFF5DB3E-EA57-460B-B15C-DAE2CB126B48}" destId="{56DCEC4C-A2EE-431C-9103-77B550F67982}" srcOrd="0" destOrd="0" presId="urn:microsoft.com/office/officeart/2005/8/layout/orgChart1"/>
    <dgm:cxn modelId="{8FCFC1C8-CBA3-42E6-B3B6-401F48D19B61}" type="presParOf" srcId="{BFF5DB3E-EA57-460B-B15C-DAE2CB126B48}" destId="{6D58DADA-8701-437F-9316-DAEE417AE4F7}" srcOrd="1" destOrd="0" presId="urn:microsoft.com/office/officeart/2005/8/layout/orgChart1"/>
    <dgm:cxn modelId="{4F96D8A3-D5C6-4CF2-A552-A536405D9510}" type="presParOf" srcId="{DA044EFF-4EB9-4626-9FA3-179CCC532FFB}" destId="{7828A547-3D49-429C-B6A9-A728B56CC26E}" srcOrd="1" destOrd="0" presId="urn:microsoft.com/office/officeart/2005/8/layout/orgChart1"/>
    <dgm:cxn modelId="{7AF66653-B029-4585-BEDB-6B42E25D75FA}" type="presParOf" srcId="{7828A547-3D49-429C-B6A9-A728B56CC26E}" destId="{230234F1-BD2F-4EC4-8281-053113CEC8F7}" srcOrd="0" destOrd="0" presId="urn:microsoft.com/office/officeart/2005/8/layout/orgChart1"/>
    <dgm:cxn modelId="{C42E321D-97B9-4050-A110-8E33142BEB97}" type="presParOf" srcId="{7828A547-3D49-429C-B6A9-A728B56CC26E}" destId="{459A99A2-6DD7-4E51-8AF2-63EB0DA5CB1D}" srcOrd="1" destOrd="0" presId="urn:microsoft.com/office/officeart/2005/8/layout/orgChart1"/>
    <dgm:cxn modelId="{14AEF35E-D17C-4CE8-8C60-D2EF1528DB02}" type="presParOf" srcId="{459A99A2-6DD7-4E51-8AF2-63EB0DA5CB1D}" destId="{C4E62B14-AE42-4EBF-A6B3-12558B20086D}" srcOrd="0" destOrd="0" presId="urn:microsoft.com/office/officeart/2005/8/layout/orgChart1"/>
    <dgm:cxn modelId="{60FC2329-B93B-478E-B3B7-14CDB4E70AA8}" type="presParOf" srcId="{C4E62B14-AE42-4EBF-A6B3-12558B20086D}" destId="{28BD94B1-8A6E-4A32-BB24-34D40937FE5B}" srcOrd="0" destOrd="0" presId="urn:microsoft.com/office/officeart/2005/8/layout/orgChart1"/>
    <dgm:cxn modelId="{21FAC4B1-102A-46FC-800B-ACC6F9A259A4}" type="presParOf" srcId="{C4E62B14-AE42-4EBF-A6B3-12558B20086D}" destId="{964E13E4-ED30-4EA0-8805-3D0E93C04BFD}" srcOrd="1" destOrd="0" presId="urn:microsoft.com/office/officeart/2005/8/layout/orgChart1"/>
    <dgm:cxn modelId="{5448864D-5D84-48E1-994A-F5543B2F4B07}" type="presParOf" srcId="{459A99A2-6DD7-4E51-8AF2-63EB0DA5CB1D}" destId="{D10CDD61-C6F4-4723-96DC-F6D2C5DA44F7}" srcOrd="1" destOrd="0" presId="urn:microsoft.com/office/officeart/2005/8/layout/orgChart1"/>
    <dgm:cxn modelId="{46DF05FC-2C0A-46EF-BD81-6EB22DF01DF4}" type="presParOf" srcId="{D10CDD61-C6F4-4723-96DC-F6D2C5DA44F7}" destId="{3F134F94-F2BB-4B2F-856D-3AF1E53222DD}" srcOrd="0" destOrd="0" presId="urn:microsoft.com/office/officeart/2005/8/layout/orgChart1"/>
    <dgm:cxn modelId="{9B0580BC-9359-44A0-B911-B692091660E7}" type="presParOf" srcId="{D10CDD61-C6F4-4723-96DC-F6D2C5DA44F7}" destId="{EFA58FE4-A5A8-46C6-96DC-35D914611F54}" srcOrd="1" destOrd="0" presId="urn:microsoft.com/office/officeart/2005/8/layout/orgChart1"/>
    <dgm:cxn modelId="{7B5524BF-8B14-4EFA-BC43-409C52BB3732}" type="presParOf" srcId="{EFA58FE4-A5A8-46C6-96DC-35D914611F54}" destId="{1A7561DE-F764-420B-8CDD-B80236FA6F0C}" srcOrd="0" destOrd="0" presId="urn:microsoft.com/office/officeart/2005/8/layout/orgChart1"/>
    <dgm:cxn modelId="{9CD3722F-AE3E-4B29-8387-B9C15909D32F}" type="presParOf" srcId="{1A7561DE-F764-420B-8CDD-B80236FA6F0C}" destId="{8F703D00-F8E5-4F33-B433-2B29B014C267}" srcOrd="0" destOrd="0" presId="urn:microsoft.com/office/officeart/2005/8/layout/orgChart1"/>
    <dgm:cxn modelId="{368C0426-B5C7-473A-AB2B-D45E32A60914}" type="presParOf" srcId="{1A7561DE-F764-420B-8CDD-B80236FA6F0C}" destId="{196FFD5F-8DAC-476A-96B9-EA64A3826CCD}" srcOrd="1" destOrd="0" presId="urn:microsoft.com/office/officeart/2005/8/layout/orgChart1"/>
    <dgm:cxn modelId="{29C20DED-FEFA-4A97-AC16-4D5BBE2FD652}" type="presParOf" srcId="{EFA58FE4-A5A8-46C6-96DC-35D914611F54}" destId="{68C86734-BBE1-45C8-95CE-C5E214511C29}" srcOrd="1" destOrd="0" presId="urn:microsoft.com/office/officeart/2005/8/layout/orgChart1"/>
    <dgm:cxn modelId="{4CF3CDF1-9CF2-404E-9A01-65CE539330AB}" type="presParOf" srcId="{EFA58FE4-A5A8-46C6-96DC-35D914611F54}" destId="{40615B40-1361-472E-B691-0CC1D5797FA7}" srcOrd="2" destOrd="0" presId="urn:microsoft.com/office/officeart/2005/8/layout/orgChart1"/>
    <dgm:cxn modelId="{4F59B993-2D59-4FD3-B545-595E03FFB20C}" type="presParOf" srcId="{D10CDD61-C6F4-4723-96DC-F6D2C5DA44F7}" destId="{E6217275-E26B-4358-B999-FB7501D831A8}" srcOrd="2" destOrd="0" presId="urn:microsoft.com/office/officeart/2005/8/layout/orgChart1"/>
    <dgm:cxn modelId="{6C14846D-4D6F-4F1A-B6A9-0F6DF4507107}" type="presParOf" srcId="{D10CDD61-C6F4-4723-96DC-F6D2C5DA44F7}" destId="{C9687CF0-951D-481D-B1B0-FE655A914D09}" srcOrd="3" destOrd="0" presId="urn:microsoft.com/office/officeart/2005/8/layout/orgChart1"/>
    <dgm:cxn modelId="{D98FE783-7BE5-420E-A7FF-39BE3FC47429}" type="presParOf" srcId="{C9687CF0-951D-481D-B1B0-FE655A914D09}" destId="{94BF0994-5569-425C-B8C0-096B46BB03FA}" srcOrd="0" destOrd="0" presId="urn:microsoft.com/office/officeart/2005/8/layout/orgChart1"/>
    <dgm:cxn modelId="{E8C81E4F-467A-4C77-8574-441FDAB652CA}" type="presParOf" srcId="{94BF0994-5569-425C-B8C0-096B46BB03FA}" destId="{181AFBF5-9FBD-426C-ABE1-BFA62AA76781}" srcOrd="0" destOrd="0" presId="urn:microsoft.com/office/officeart/2005/8/layout/orgChart1"/>
    <dgm:cxn modelId="{47ABCD90-3BE3-4758-BAE3-A2D935030118}" type="presParOf" srcId="{94BF0994-5569-425C-B8C0-096B46BB03FA}" destId="{F2F9367E-3D30-4DA2-BE2B-859EABBC532A}" srcOrd="1" destOrd="0" presId="urn:microsoft.com/office/officeart/2005/8/layout/orgChart1"/>
    <dgm:cxn modelId="{A0D7AB56-EF3F-49C9-986E-0FFC0DA3D5F9}" type="presParOf" srcId="{C9687CF0-951D-481D-B1B0-FE655A914D09}" destId="{A4AA9774-831A-45BA-AB49-F9F8E0534ED1}" srcOrd="1" destOrd="0" presId="urn:microsoft.com/office/officeart/2005/8/layout/orgChart1"/>
    <dgm:cxn modelId="{EFCE5E90-ADCB-44B6-A652-AF48F990EAD3}" type="presParOf" srcId="{C9687CF0-951D-481D-B1B0-FE655A914D09}" destId="{045E8487-B371-49B7-A122-9F5774064DE7}" srcOrd="2" destOrd="0" presId="urn:microsoft.com/office/officeart/2005/8/layout/orgChart1"/>
    <dgm:cxn modelId="{BAA301CF-F162-4397-A678-F66D54E49F38}" type="presParOf" srcId="{459A99A2-6DD7-4E51-8AF2-63EB0DA5CB1D}" destId="{AA8A9C96-9D8D-4A63-8EE1-37EF0468A86F}" srcOrd="2" destOrd="0" presId="urn:microsoft.com/office/officeart/2005/8/layout/orgChart1"/>
    <dgm:cxn modelId="{B2BC5C7A-2700-45BE-AA15-604FA1AC532B}" type="presParOf" srcId="{7828A547-3D49-429C-B6A9-A728B56CC26E}" destId="{506B8FB5-659D-4346-90AF-29D43B3501F0}" srcOrd="2" destOrd="0" presId="urn:microsoft.com/office/officeart/2005/8/layout/orgChart1"/>
    <dgm:cxn modelId="{31FC8E48-5A3B-4083-8BEB-1626F5F4AF9E}" type="presParOf" srcId="{7828A547-3D49-429C-B6A9-A728B56CC26E}" destId="{CDB04BB6-C436-4393-AAFC-18539B974BA6}" srcOrd="3" destOrd="0" presId="urn:microsoft.com/office/officeart/2005/8/layout/orgChart1"/>
    <dgm:cxn modelId="{34D3A158-AAEB-4140-AC6B-6AFE1941C902}" type="presParOf" srcId="{CDB04BB6-C436-4393-AAFC-18539B974BA6}" destId="{853DCA4B-F622-4A7C-9099-7CCC73C0AC53}" srcOrd="0" destOrd="0" presId="urn:microsoft.com/office/officeart/2005/8/layout/orgChart1"/>
    <dgm:cxn modelId="{965E0E17-C014-4E8F-9767-A5702F9AA1EA}" type="presParOf" srcId="{853DCA4B-F622-4A7C-9099-7CCC73C0AC53}" destId="{1D5F4C3A-CD18-4F76-BF2F-9C7D9383B7AD}" srcOrd="0" destOrd="0" presId="urn:microsoft.com/office/officeart/2005/8/layout/orgChart1"/>
    <dgm:cxn modelId="{48A371ED-78C0-4C2A-A657-11A659B2158B}" type="presParOf" srcId="{853DCA4B-F622-4A7C-9099-7CCC73C0AC53}" destId="{853C1B14-539F-42B7-85E8-368193BE527C}" srcOrd="1" destOrd="0" presId="urn:microsoft.com/office/officeart/2005/8/layout/orgChart1"/>
    <dgm:cxn modelId="{26D7C501-CBAB-4D75-BD22-AA58179615C2}" type="presParOf" srcId="{CDB04BB6-C436-4393-AAFC-18539B974BA6}" destId="{8C80D666-CF76-43EF-BD51-C1481A1BE625}" srcOrd="1" destOrd="0" presId="urn:microsoft.com/office/officeart/2005/8/layout/orgChart1"/>
    <dgm:cxn modelId="{A642F6E1-4741-4C5C-A6A5-3DC1569E282D}" type="presParOf" srcId="{8C80D666-CF76-43EF-BD51-C1481A1BE625}" destId="{32B69E11-2E78-468B-941C-0E684F9256C0}" srcOrd="0" destOrd="0" presId="urn:microsoft.com/office/officeart/2005/8/layout/orgChart1"/>
    <dgm:cxn modelId="{56B22EC9-B15F-42C0-A20E-EA164A09156A}" type="presParOf" srcId="{8C80D666-CF76-43EF-BD51-C1481A1BE625}" destId="{084F18A1-E07A-4A70-A1BB-101F57AEB379}" srcOrd="1" destOrd="0" presId="urn:microsoft.com/office/officeart/2005/8/layout/orgChart1"/>
    <dgm:cxn modelId="{2F5E1F4B-3FEA-46C2-B5F5-FE4740E0AB91}" type="presParOf" srcId="{084F18A1-E07A-4A70-A1BB-101F57AEB379}" destId="{9FCE2BD3-0B0C-4874-A7A9-0E4F84F05236}" srcOrd="0" destOrd="0" presId="urn:microsoft.com/office/officeart/2005/8/layout/orgChart1"/>
    <dgm:cxn modelId="{FF1E6C4D-15ED-428E-A26C-73CA898547C5}" type="presParOf" srcId="{9FCE2BD3-0B0C-4874-A7A9-0E4F84F05236}" destId="{2AB8ABFD-21C7-485D-8CB1-FE4AE5450008}" srcOrd="0" destOrd="0" presId="urn:microsoft.com/office/officeart/2005/8/layout/orgChart1"/>
    <dgm:cxn modelId="{2EF54D3D-FA26-408D-8D01-BA327D026393}" type="presParOf" srcId="{9FCE2BD3-0B0C-4874-A7A9-0E4F84F05236}" destId="{80581BBA-2646-4D03-9CAC-7240FBCC63B2}" srcOrd="1" destOrd="0" presId="urn:microsoft.com/office/officeart/2005/8/layout/orgChart1"/>
    <dgm:cxn modelId="{5EF130CB-D4C2-4B5E-8AAD-B7AADB9634D3}" type="presParOf" srcId="{084F18A1-E07A-4A70-A1BB-101F57AEB379}" destId="{DDEBA267-BD16-4B2F-8B6B-90E67A07F3A6}" srcOrd="1" destOrd="0" presId="urn:microsoft.com/office/officeart/2005/8/layout/orgChart1"/>
    <dgm:cxn modelId="{BB3F7674-7F02-4C7D-B6AB-4D2803D53BC9}" type="presParOf" srcId="{084F18A1-E07A-4A70-A1BB-101F57AEB379}" destId="{E7294ED4-348E-4673-811F-7A24FBAD5BC1}" srcOrd="2" destOrd="0" presId="urn:microsoft.com/office/officeart/2005/8/layout/orgChart1"/>
    <dgm:cxn modelId="{6C36FEA9-3CC6-4A0F-BCC8-FEBE28EE569E}" type="presParOf" srcId="{8C80D666-CF76-43EF-BD51-C1481A1BE625}" destId="{24910A2C-1766-47DA-BF57-907E4382F549}" srcOrd="2" destOrd="0" presId="urn:microsoft.com/office/officeart/2005/8/layout/orgChart1"/>
    <dgm:cxn modelId="{DD633A08-AFA4-45DD-BD45-4CEF662CE8FC}" type="presParOf" srcId="{8C80D666-CF76-43EF-BD51-C1481A1BE625}" destId="{04C36237-4EE8-42CD-B05B-A00B685E30AC}" srcOrd="3" destOrd="0" presId="urn:microsoft.com/office/officeart/2005/8/layout/orgChart1"/>
    <dgm:cxn modelId="{1CB83EF6-215E-4EFE-AE9B-ED4ED99EE5C3}" type="presParOf" srcId="{04C36237-4EE8-42CD-B05B-A00B685E30AC}" destId="{C430E4E8-BFA0-474B-BB48-39F76CF057C5}" srcOrd="0" destOrd="0" presId="urn:microsoft.com/office/officeart/2005/8/layout/orgChart1"/>
    <dgm:cxn modelId="{B5EBBDD5-103A-438C-871E-B44E91A3EB83}" type="presParOf" srcId="{C430E4E8-BFA0-474B-BB48-39F76CF057C5}" destId="{E3BF9078-A7B7-4B03-8127-91807867E8DE}" srcOrd="0" destOrd="0" presId="urn:microsoft.com/office/officeart/2005/8/layout/orgChart1"/>
    <dgm:cxn modelId="{74A919EA-2A68-4C3D-AE59-958F6F582DB6}" type="presParOf" srcId="{C430E4E8-BFA0-474B-BB48-39F76CF057C5}" destId="{70643846-2C45-401D-A9A4-FF8FAA82407C}" srcOrd="1" destOrd="0" presId="urn:microsoft.com/office/officeart/2005/8/layout/orgChart1"/>
    <dgm:cxn modelId="{F3F63089-3790-43EC-82E1-BEEBB66363FA}" type="presParOf" srcId="{04C36237-4EE8-42CD-B05B-A00B685E30AC}" destId="{99463ACB-00B6-42FF-8B61-4C3C14B2170C}" srcOrd="1" destOrd="0" presId="urn:microsoft.com/office/officeart/2005/8/layout/orgChart1"/>
    <dgm:cxn modelId="{393C40E6-4844-49D2-87AC-746404F8D87F}" type="presParOf" srcId="{04C36237-4EE8-42CD-B05B-A00B685E30AC}" destId="{BB8C8F41-2595-405E-AA9F-DE12C79B5AC8}" srcOrd="2" destOrd="0" presId="urn:microsoft.com/office/officeart/2005/8/layout/orgChart1"/>
    <dgm:cxn modelId="{EF033559-772F-4910-9141-1039188A3E13}" type="presParOf" srcId="{CDB04BB6-C436-4393-AAFC-18539B974BA6}" destId="{8A82EA5D-D6B6-4C54-9073-EF322A8417DD}" srcOrd="2" destOrd="0" presId="urn:microsoft.com/office/officeart/2005/8/layout/orgChart1"/>
    <dgm:cxn modelId="{E296E744-980B-416F-98B2-9008B072CE37}" type="presParOf" srcId="{7828A547-3D49-429C-B6A9-A728B56CC26E}" destId="{84B10E49-DBBB-4BAF-AFAF-71F39BBA12CF}" srcOrd="4" destOrd="0" presId="urn:microsoft.com/office/officeart/2005/8/layout/orgChart1"/>
    <dgm:cxn modelId="{3915BF7B-28F3-4794-A0B4-9CFE5F992CD3}" type="presParOf" srcId="{7828A547-3D49-429C-B6A9-A728B56CC26E}" destId="{CF4C7E45-0494-4B36-A10F-537121E290D6}" srcOrd="5" destOrd="0" presId="urn:microsoft.com/office/officeart/2005/8/layout/orgChart1"/>
    <dgm:cxn modelId="{C7AAF448-BB4D-4D61-90DD-B38839CA946E}" type="presParOf" srcId="{CF4C7E45-0494-4B36-A10F-537121E290D6}" destId="{EBD263C1-DFFA-4677-9628-B5E63E817E1E}" srcOrd="0" destOrd="0" presId="urn:microsoft.com/office/officeart/2005/8/layout/orgChart1"/>
    <dgm:cxn modelId="{9541B9F8-F4E9-47CB-9F4C-FFFE2FA78E3E}" type="presParOf" srcId="{EBD263C1-DFFA-4677-9628-B5E63E817E1E}" destId="{1EEE6CD4-C819-4FFD-ACA8-26E1F94B6B47}" srcOrd="0" destOrd="0" presId="urn:microsoft.com/office/officeart/2005/8/layout/orgChart1"/>
    <dgm:cxn modelId="{CDAE2DB9-80D7-4493-81CE-0CAD772F9BFE}" type="presParOf" srcId="{EBD263C1-DFFA-4677-9628-B5E63E817E1E}" destId="{88F2BC93-15CF-44BF-BB88-9C8573B3A77D}" srcOrd="1" destOrd="0" presId="urn:microsoft.com/office/officeart/2005/8/layout/orgChart1"/>
    <dgm:cxn modelId="{134E6C6B-D276-433A-A02E-2B20EE1D913C}" type="presParOf" srcId="{CF4C7E45-0494-4B36-A10F-537121E290D6}" destId="{C0393F38-B0D8-4288-99FE-10AE7D25C64A}" srcOrd="1" destOrd="0" presId="urn:microsoft.com/office/officeart/2005/8/layout/orgChart1"/>
    <dgm:cxn modelId="{974D2CAF-8A59-4FFC-8E89-C5A44582EDD3}" type="presParOf" srcId="{C0393F38-B0D8-4288-99FE-10AE7D25C64A}" destId="{321000A8-7841-4109-9323-0D9212566891}" srcOrd="0" destOrd="0" presId="urn:microsoft.com/office/officeart/2005/8/layout/orgChart1"/>
    <dgm:cxn modelId="{6385FA68-A715-4146-AAE3-CD820B83D119}" type="presParOf" srcId="{C0393F38-B0D8-4288-99FE-10AE7D25C64A}" destId="{86DC017F-0ACB-4F6D-9E83-360EE37DCB15}" srcOrd="1" destOrd="0" presId="urn:microsoft.com/office/officeart/2005/8/layout/orgChart1"/>
    <dgm:cxn modelId="{A04079C6-55AD-4750-80BF-5A0270AED3A4}" type="presParOf" srcId="{86DC017F-0ACB-4F6D-9E83-360EE37DCB15}" destId="{82B71A89-2AA2-4D80-ACD9-AC78D64A4DF8}" srcOrd="0" destOrd="0" presId="urn:microsoft.com/office/officeart/2005/8/layout/orgChart1"/>
    <dgm:cxn modelId="{6C1A7B23-3ED9-4B35-B946-8D40FE6274AE}" type="presParOf" srcId="{82B71A89-2AA2-4D80-ACD9-AC78D64A4DF8}" destId="{6A3D62EE-FA28-4822-8FBF-8C9B0F5370F2}" srcOrd="0" destOrd="0" presId="urn:microsoft.com/office/officeart/2005/8/layout/orgChart1"/>
    <dgm:cxn modelId="{944007B5-4280-4826-9474-B9443A4F1893}" type="presParOf" srcId="{82B71A89-2AA2-4D80-ACD9-AC78D64A4DF8}" destId="{60851214-1E8A-4286-85CA-2745F4D271EE}" srcOrd="1" destOrd="0" presId="urn:microsoft.com/office/officeart/2005/8/layout/orgChart1"/>
    <dgm:cxn modelId="{94389A07-D5FE-454B-AF8C-5EE20A919C95}" type="presParOf" srcId="{86DC017F-0ACB-4F6D-9E83-360EE37DCB15}" destId="{D30B9E8D-9AF2-4837-92DC-925110450D4A}" srcOrd="1" destOrd="0" presId="urn:microsoft.com/office/officeart/2005/8/layout/orgChart1"/>
    <dgm:cxn modelId="{557CCDC4-CC9C-4D12-A35B-DDCFAE9D685D}" type="presParOf" srcId="{86DC017F-0ACB-4F6D-9E83-360EE37DCB15}" destId="{91F51B07-4ECA-4C9C-B027-CBC5F0912B5D}" srcOrd="2" destOrd="0" presId="urn:microsoft.com/office/officeart/2005/8/layout/orgChart1"/>
    <dgm:cxn modelId="{E15EFF36-5273-4555-9C38-39B73AD55D50}" type="presParOf" srcId="{C0393F38-B0D8-4288-99FE-10AE7D25C64A}" destId="{C62B6092-A509-441B-B0BD-C977187F44AB}" srcOrd="2" destOrd="0" presId="urn:microsoft.com/office/officeart/2005/8/layout/orgChart1"/>
    <dgm:cxn modelId="{9765AE78-1EB2-43E9-BD4B-A222DA4D39E6}" type="presParOf" srcId="{C0393F38-B0D8-4288-99FE-10AE7D25C64A}" destId="{336EF4F4-53D7-432D-8127-CCAAA0C2CF38}" srcOrd="3" destOrd="0" presId="urn:microsoft.com/office/officeart/2005/8/layout/orgChart1"/>
    <dgm:cxn modelId="{3BC57140-379D-44F8-8B26-E58D1D309C68}" type="presParOf" srcId="{336EF4F4-53D7-432D-8127-CCAAA0C2CF38}" destId="{DD4E149E-C382-4B8C-9749-2AF768904571}" srcOrd="0" destOrd="0" presId="urn:microsoft.com/office/officeart/2005/8/layout/orgChart1"/>
    <dgm:cxn modelId="{AAB16303-35F8-4B9E-9942-730C8293802E}" type="presParOf" srcId="{DD4E149E-C382-4B8C-9749-2AF768904571}" destId="{834ABF81-A128-4E55-AFD5-C36FAA97DDD0}" srcOrd="0" destOrd="0" presId="urn:microsoft.com/office/officeart/2005/8/layout/orgChart1"/>
    <dgm:cxn modelId="{92F1991A-52EB-4C32-8476-77A056AD27C0}" type="presParOf" srcId="{DD4E149E-C382-4B8C-9749-2AF768904571}" destId="{A2CF3BF8-6EAF-4B5E-AF0E-72ADFE2C2A53}" srcOrd="1" destOrd="0" presId="urn:microsoft.com/office/officeart/2005/8/layout/orgChart1"/>
    <dgm:cxn modelId="{A40C9FF7-312B-45D2-B4E3-A5C6A953C43F}" type="presParOf" srcId="{336EF4F4-53D7-432D-8127-CCAAA0C2CF38}" destId="{730E2577-4DFF-43C1-9B45-C814384DE15D}" srcOrd="1" destOrd="0" presId="urn:microsoft.com/office/officeart/2005/8/layout/orgChart1"/>
    <dgm:cxn modelId="{3727FA5A-B31B-4A15-B851-D72EBB385E97}" type="presParOf" srcId="{336EF4F4-53D7-432D-8127-CCAAA0C2CF38}" destId="{18BB28BF-A64A-4AE6-BC62-52A96E426B15}" srcOrd="2" destOrd="0" presId="urn:microsoft.com/office/officeart/2005/8/layout/orgChart1"/>
    <dgm:cxn modelId="{FC471A0D-29BF-4AFA-8E99-0FC6B90B69DE}" type="presParOf" srcId="{C0393F38-B0D8-4288-99FE-10AE7D25C64A}" destId="{161BE053-EB4D-4AA9-8EE4-334154D5BA04}" srcOrd="4" destOrd="0" presId="urn:microsoft.com/office/officeart/2005/8/layout/orgChart1"/>
    <dgm:cxn modelId="{762DD815-8B8D-4D47-86FB-D9937B78744E}" type="presParOf" srcId="{C0393F38-B0D8-4288-99FE-10AE7D25C64A}" destId="{5780D0D7-2D6A-44D1-BEB0-EAC47100D1F5}" srcOrd="5" destOrd="0" presId="urn:microsoft.com/office/officeart/2005/8/layout/orgChart1"/>
    <dgm:cxn modelId="{2F2BE5F5-494F-49EC-B19B-21B66E739B38}" type="presParOf" srcId="{5780D0D7-2D6A-44D1-BEB0-EAC47100D1F5}" destId="{D1DCA312-ACF4-4F02-812C-14ED46A9B041}" srcOrd="0" destOrd="0" presId="urn:microsoft.com/office/officeart/2005/8/layout/orgChart1"/>
    <dgm:cxn modelId="{D09999EF-D3EC-4274-BDE1-A6A52CC3C4A6}" type="presParOf" srcId="{D1DCA312-ACF4-4F02-812C-14ED46A9B041}" destId="{8C92215A-31BE-4329-A480-2104BF254C50}" srcOrd="0" destOrd="0" presId="urn:microsoft.com/office/officeart/2005/8/layout/orgChart1"/>
    <dgm:cxn modelId="{C629184A-EDE6-4CC2-8493-3495E009EAEA}" type="presParOf" srcId="{D1DCA312-ACF4-4F02-812C-14ED46A9B041}" destId="{E6148AEF-E012-40DF-92D0-8BE43AB54C69}" srcOrd="1" destOrd="0" presId="urn:microsoft.com/office/officeart/2005/8/layout/orgChart1"/>
    <dgm:cxn modelId="{F34EF586-7898-44D3-A0AC-49DB0661C284}" type="presParOf" srcId="{5780D0D7-2D6A-44D1-BEB0-EAC47100D1F5}" destId="{EBA7DF60-2ED0-435E-8BD4-B715D7F472C7}" srcOrd="1" destOrd="0" presId="urn:microsoft.com/office/officeart/2005/8/layout/orgChart1"/>
    <dgm:cxn modelId="{41810602-5D20-4AB2-97A0-D041265FBF19}" type="presParOf" srcId="{5780D0D7-2D6A-44D1-BEB0-EAC47100D1F5}" destId="{258444C9-0628-44BF-A5F9-21A586789C3F}" srcOrd="2" destOrd="0" presId="urn:microsoft.com/office/officeart/2005/8/layout/orgChart1"/>
    <dgm:cxn modelId="{5BC265BA-B552-4997-AE69-39C7429A941F}" type="presParOf" srcId="{CF4C7E45-0494-4B36-A10F-537121E290D6}" destId="{072A48DC-F524-41DF-97BC-AAF865063B15}" srcOrd="2" destOrd="0" presId="urn:microsoft.com/office/officeart/2005/8/layout/orgChart1"/>
    <dgm:cxn modelId="{6BA0DCA6-6AE7-4AE2-8E7F-A5B971CFBD75}" type="presParOf" srcId="{7828A547-3D49-429C-B6A9-A728B56CC26E}" destId="{FCCFC76A-01B7-47D6-9940-24A6DD7BDE9B}" srcOrd="6" destOrd="0" presId="urn:microsoft.com/office/officeart/2005/8/layout/orgChart1"/>
    <dgm:cxn modelId="{BACB82AC-9972-4A41-9612-531DBE1BA594}" type="presParOf" srcId="{7828A547-3D49-429C-B6A9-A728B56CC26E}" destId="{86055EED-A03B-4218-BCC4-41AE4B4B7216}" srcOrd="7" destOrd="0" presId="urn:microsoft.com/office/officeart/2005/8/layout/orgChart1"/>
    <dgm:cxn modelId="{D25A7B71-827F-475C-B35F-06C6BC242FF0}" type="presParOf" srcId="{86055EED-A03B-4218-BCC4-41AE4B4B7216}" destId="{9D90E20F-7A55-4555-8CC6-080F7CEF7F26}" srcOrd="0" destOrd="0" presId="urn:microsoft.com/office/officeart/2005/8/layout/orgChart1"/>
    <dgm:cxn modelId="{F4EA63A7-EF42-4048-B111-07556009634D}" type="presParOf" srcId="{9D90E20F-7A55-4555-8CC6-080F7CEF7F26}" destId="{76790298-E5AC-4A2D-A867-71EF43DE055F}" srcOrd="0" destOrd="0" presId="urn:microsoft.com/office/officeart/2005/8/layout/orgChart1"/>
    <dgm:cxn modelId="{C5DF816A-96A7-48CF-8F5B-BEB706AE042A}" type="presParOf" srcId="{9D90E20F-7A55-4555-8CC6-080F7CEF7F26}" destId="{699E8F26-9C57-4504-8C27-34602B3E6B57}" srcOrd="1" destOrd="0" presId="urn:microsoft.com/office/officeart/2005/8/layout/orgChart1"/>
    <dgm:cxn modelId="{CC3638B2-227C-485D-A1C1-70B9242A3428}" type="presParOf" srcId="{86055EED-A03B-4218-BCC4-41AE4B4B7216}" destId="{0C2F8811-C6A9-4712-B351-89805A63095D}" srcOrd="1" destOrd="0" presId="urn:microsoft.com/office/officeart/2005/8/layout/orgChart1"/>
    <dgm:cxn modelId="{7CBEE0DE-8D8D-4C5D-8437-E0954539DF6C}" type="presParOf" srcId="{0C2F8811-C6A9-4712-B351-89805A63095D}" destId="{699872CA-C0E4-40DD-866B-94C7D9D3975A}" srcOrd="0" destOrd="0" presId="urn:microsoft.com/office/officeart/2005/8/layout/orgChart1"/>
    <dgm:cxn modelId="{278FEE6B-8EBA-4C2B-A204-B165AA87127B}" type="presParOf" srcId="{0C2F8811-C6A9-4712-B351-89805A63095D}" destId="{8BE8E1D9-C93F-4BFA-AF9A-80A96CD228C9}" srcOrd="1" destOrd="0" presId="urn:microsoft.com/office/officeart/2005/8/layout/orgChart1"/>
    <dgm:cxn modelId="{AD0288CE-A8D3-4465-B401-DC3C96A160D4}" type="presParOf" srcId="{8BE8E1D9-C93F-4BFA-AF9A-80A96CD228C9}" destId="{4BDD016F-B18E-4042-9FBE-738BC831A4E4}" srcOrd="0" destOrd="0" presId="urn:microsoft.com/office/officeart/2005/8/layout/orgChart1"/>
    <dgm:cxn modelId="{333CA890-C518-4B8E-AB10-1678934CB151}" type="presParOf" srcId="{4BDD016F-B18E-4042-9FBE-738BC831A4E4}" destId="{690CFD5C-96F7-410C-9121-29BFECD9B57F}" srcOrd="0" destOrd="0" presId="urn:microsoft.com/office/officeart/2005/8/layout/orgChart1"/>
    <dgm:cxn modelId="{810CC07D-958A-4669-94AF-4C4858FF4412}" type="presParOf" srcId="{4BDD016F-B18E-4042-9FBE-738BC831A4E4}" destId="{B8584A1D-7DE8-44D0-B9A6-4ECFCAFEF4B2}" srcOrd="1" destOrd="0" presId="urn:microsoft.com/office/officeart/2005/8/layout/orgChart1"/>
    <dgm:cxn modelId="{88D0A932-8AB9-4D88-8FDE-B36D270D40AF}" type="presParOf" srcId="{8BE8E1D9-C93F-4BFA-AF9A-80A96CD228C9}" destId="{3461990B-5B3C-4D6D-BFA2-FC982BFF5B79}" srcOrd="1" destOrd="0" presId="urn:microsoft.com/office/officeart/2005/8/layout/orgChart1"/>
    <dgm:cxn modelId="{3CEA3897-EB62-4B14-8259-384DC8BF4577}" type="presParOf" srcId="{8BE8E1D9-C93F-4BFA-AF9A-80A96CD228C9}" destId="{70E43F8A-6C86-4E57-A26A-03BEF43272CB}" srcOrd="2" destOrd="0" presId="urn:microsoft.com/office/officeart/2005/8/layout/orgChart1"/>
    <dgm:cxn modelId="{0922CB2B-AA7F-49CC-AC86-C01CF6CA5A4A}" type="presParOf" srcId="{0C2F8811-C6A9-4712-B351-89805A63095D}" destId="{4CE37C84-8BD2-4660-A2CB-960E6C4E5AEA}" srcOrd="2" destOrd="0" presId="urn:microsoft.com/office/officeart/2005/8/layout/orgChart1"/>
    <dgm:cxn modelId="{0D67AC9D-6837-40B2-A8BE-ADF5DFC28A35}" type="presParOf" srcId="{0C2F8811-C6A9-4712-B351-89805A63095D}" destId="{EE490413-11C8-4F47-BD3C-AF44DD8E7945}" srcOrd="3" destOrd="0" presId="urn:microsoft.com/office/officeart/2005/8/layout/orgChart1"/>
    <dgm:cxn modelId="{01A6BD3E-6C13-4FAC-9154-010FE02706F5}" type="presParOf" srcId="{EE490413-11C8-4F47-BD3C-AF44DD8E7945}" destId="{C3DA9930-755A-4F92-ADBF-B858C42FC813}" srcOrd="0" destOrd="0" presId="urn:microsoft.com/office/officeart/2005/8/layout/orgChart1"/>
    <dgm:cxn modelId="{71BE9483-5180-4FD3-89A2-E7BF6B3BECD2}" type="presParOf" srcId="{C3DA9930-755A-4F92-ADBF-B858C42FC813}" destId="{5A409723-B03D-4D9A-B5F7-F0C443FC3404}" srcOrd="0" destOrd="0" presId="urn:microsoft.com/office/officeart/2005/8/layout/orgChart1"/>
    <dgm:cxn modelId="{5D6A587F-DA2B-4995-8A9D-F21D0FDC3DDD}" type="presParOf" srcId="{C3DA9930-755A-4F92-ADBF-B858C42FC813}" destId="{0B25FCA3-AF30-4627-8BF9-0672F9C47CE1}" srcOrd="1" destOrd="0" presId="urn:microsoft.com/office/officeart/2005/8/layout/orgChart1"/>
    <dgm:cxn modelId="{4FA133F4-E64D-47F3-8C0E-ED3BBCC600A1}" type="presParOf" srcId="{EE490413-11C8-4F47-BD3C-AF44DD8E7945}" destId="{F3EE5A5B-6CC7-439D-9D53-DADBF65B285F}" srcOrd="1" destOrd="0" presId="urn:microsoft.com/office/officeart/2005/8/layout/orgChart1"/>
    <dgm:cxn modelId="{45D189F6-2022-43B0-A1EA-9196328DAC4C}" type="presParOf" srcId="{EE490413-11C8-4F47-BD3C-AF44DD8E7945}" destId="{19F6178A-03C5-46A5-881F-360437378F11}" srcOrd="2" destOrd="0" presId="urn:microsoft.com/office/officeart/2005/8/layout/orgChart1"/>
    <dgm:cxn modelId="{77F650F8-AE30-457B-BE96-663E1220B6BA}" type="presParOf" srcId="{0C2F8811-C6A9-4712-B351-89805A63095D}" destId="{D4AB24E4-4B73-4D1D-97B6-62D32CED4B27}" srcOrd="4" destOrd="0" presId="urn:microsoft.com/office/officeart/2005/8/layout/orgChart1"/>
    <dgm:cxn modelId="{F14A9611-B346-47D7-B11E-6C60D64ED8F0}" type="presParOf" srcId="{0C2F8811-C6A9-4712-B351-89805A63095D}" destId="{EEF44FEE-6888-48A4-A914-EDA920935155}" srcOrd="5" destOrd="0" presId="urn:microsoft.com/office/officeart/2005/8/layout/orgChart1"/>
    <dgm:cxn modelId="{E9197990-466D-4F70-AE62-EE548FB5FF5F}" type="presParOf" srcId="{EEF44FEE-6888-48A4-A914-EDA920935155}" destId="{D04C1DE6-C207-426F-B862-C4C56FFE4B50}" srcOrd="0" destOrd="0" presId="urn:microsoft.com/office/officeart/2005/8/layout/orgChart1"/>
    <dgm:cxn modelId="{F1496947-95A3-417B-9EC2-A8ACE0323BFE}" type="presParOf" srcId="{D04C1DE6-C207-426F-B862-C4C56FFE4B50}" destId="{8BF284DC-9F87-4D4D-A575-009BC6956AFA}" srcOrd="0" destOrd="0" presId="urn:microsoft.com/office/officeart/2005/8/layout/orgChart1"/>
    <dgm:cxn modelId="{3D7A2ADB-8CB3-4891-B177-7B70363B1556}" type="presParOf" srcId="{D04C1DE6-C207-426F-B862-C4C56FFE4B50}" destId="{3ACA4E47-ACE1-402A-839F-D1AD77FB766B}" srcOrd="1" destOrd="0" presId="urn:microsoft.com/office/officeart/2005/8/layout/orgChart1"/>
    <dgm:cxn modelId="{756FDE36-2C6D-478E-9F8C-286AD4143536}" type="presParOf" srcId="{EEF44FEE-6888-48A4-A914-EDA920935155}" destId="{6EF687B9-1067-48CE-A77A-E37A63DAE2D9}" srcOrd="1" destOrd="0" presId="urn:microsoft.com/office/officeart/2005/8/layout/orgChart1"/>
    <dgm:cxn modelId="{42C9F23C-2561-4243-8683-D4DF12E18FF0}" type="presParOf" srcId="{EEF44FEE-6888-48A4-A914-EDA920935155}" destId="{17FAE1B2-4905-4EF9-9FC4-18F27711459E}" srcOrd="2" destOrd="0" presId="urn:microsoft.com/office/officeart/2005/8/layout/orgChart1"/>
    <dgm:cxn modelId="{7866E1B9-0120-42D3-BAFA-A6AEBB876429}" type="presParOf" srcId="{86055EED-A03B-4218-BCC4-41AE4B4B7216}" destId="{7E4802AE-4773-46A3-A6CC-24F6C2ED72D2}" srcOrd="2" destOrd="0" presId="urn:microsoft.com/office/officeart/2005/8/layout/orgChart1"/>
    <dgm:cxn modelId="{C0471FF2-25C6-43EC-A876-07C0767F2933}" type="presParOf" srcId="{7828A547-3D49-429C-B6A9-A728B56CC26E}" destId="{D1A44918-1273-491C-9C7B-E3F52B0A5AB1}" srcOrd="8" destOrd="0" presId="urn:microsoft.com/office/officeart/2005/8/layout/orgChart1"/>
    <dgm:cxn modelId="{618C5928-C1EE-44D1-A091-B8841DD019B7}" type="presParOf" srcId="{7828A547-3D49-429C-B6A9-A728B56CC26E}" destId="{4AD75996-D089-46A8-8FE8-B91D9231F49D}" srcOrd="9" destOrd="0" presId="urn:microsoft.com/office/officeart/2005/8/layout/orgChart1"/>
    <dgm:cxn modelId="{62F4D9AC-902C-43E8-A797-53E4524D521D}" type="presParOf" srcId="{4AD75996-D089-46A8-8FE8-B91D9231F49D}" destId="{0FC25B2C-80A4-48CD-ADB9-6AF757E3F0A9}" srcOrd="0" destOrd="0" presId="urn:microsoft.com/office/officeart/2005/8/layout/orgChart1"/>
    <dgm:cxn modelId="{2DDF581B-98AC-4DC1-9FE7-006A19161954}" type="presParOf" srcId="{0FC25B2C-80A4-48CD-ADB9-6AF757E3F0A9}" destId="{D919E57C-838F-41FE-93E9-84457B57DF58}" srcOrd="0" destOrd="0" presId="urn:microsoft.com/office/officeart/2005/8/layout/orgChart1"/>
    <dgm:cxn modelId="{883B5202-A92F-4E36-A443-248D49494154}" type="presParOf" srcId="{0FC25B2C-80A4-48CD-ADB9-6AF757E3F0A9}" destId="{F698928D-EE9F-43E8-8305-A4BC99781D40}" srcOrd="1" destOrd="0" presId="urn:microsoft.com/office/officeart/2005/8/layout/orgChart1"/>
    <dgm:cxn modelId="{C4566B22-8094-4D90-82B4-7D6E769D92E1}" type="presParOf" srcId="{4AD75996-D089-46A8-8FE8-B91D9231F49D}" destId="{5EE31A31-C0C3-4AEF-A351-EE9CD7A4C87B}" srcOrd="1" destOrd="0" presId="urn:microsoft.com/office/officeart/2005/8/layout/orgChart1"/>
    <dgm:cxn modelId="{1C8DE35D-045B-415A-91FC-80441C9B5544}" type="presParOf" srcId="{5EE31A31-C0C3-4AEF-A351-EE9CD7A4C87B}" destId="{2404624D-D552-4E63-A3AF-F71427AE6159}" srcOrd="0" destOrd="0" presId="urn:microsoft.com/office/officeart/2005/8/layout/orgChart1"/>
    <dgm:cxn modelId="{0DCCD44D-1419-492C-B349-F8F54D90BA38}" type="presParOf" srcId="{5EE31A31-C0C3-4AEF-A351-EE9CD7A4C87B}" destId="{3F57F427-76CF-4C5D-BC12-9F95FCF5A924}" srcOrd="1" destOrd="0" presId="urn:microsoft.com/office/officeart/2005/8/layout/orgChart1"/>
    <dgm:cxn modelId="{D8A268B5-629C-4472-AC7B-A278DC997189}" type="presParOf" srcId="{3F57F427-76CF-4C5D-BC12-9F95FCF5A924}" destId="{79644A29-6CB1-493D-AEC2-E1A537DFA0A7}" srcOrd="0" destOrd="0" presId="urn:microsoft.com/office/officeart/2005/8/layout/orgChart1"/>
    <dgm:cxn modelId="{15C7624F-64CE-44A5-9E66-042DCEFAB117}" type="presParOf" srcId="{79644A29-6CB1-493D-AEC2-E1A537DFA0A7}" destId="{F2C12F68-1047-4C8B-8735-F537A9AF4A0C}" srcOrd="0" destOrd="0" presId="urn:microsoft.com/office/officeart/2005/8/layout/orgChart1"/>
    <dgm:cxn modelId="{A4641A41-08C5-41DE-8AB8-E82481617377}" type="presParOf" srcId="{79644A29-6CB1-493D-AEC2-E1A537DFA0A7}" destId="{C3748726-651F-43AA-A741-5BB188C18E08}" srcOrd="1" destOrd="0" presId="urn:microsoft.com/office/officeart/2005/8/layout/orgChart1"/>
    <dgm:cxn modelId="{B316A12D-D1C7-407D-92BA-C47537A855B4}" type="presParOf" srcId="{3F57F427-76CF-4C5D-BC12-9F95FCF5A924}" destId="{C943C124-F64F-4FFD-94B0-2E80820FECB1}" srcOrd="1" destOrd="0" presId="urn:microsoft.com/office/officeart/2005/8/layout/orgChart1"/>
    <dgm:cxn modelId="{16B6745B-F2C1-440D-8945-57E0CA9267CB}" type="presParOf" srcId="{3F57F427-76CF-4C5D-BC12-9F95FCF5A924}" destId="{C44F7ABA-549A-4143-822B-1F204026DE4B}" srcOrd="2" destOrd="0" presId="urn:microsoft.com/office/officeart/2005/8/layout/orgChart1"/>
    <dgm:cxn modelId="{ED95E952-558A-4680-B312-B492170816BE}" type="presParOf" srcId="{5EE31A31-C0C3-4AEF-A351-EE9CD7A4C87B}" destId="{3692FD60-21B7-4AF6-8777-B3DF6051BA03}" srcOrd="2" destOrd="0" presId="urn:microsoft.com/office/officeart/2005/8/layout/orgChart1"/>
    <dgm:cxn modelId="{CD24E1AD-526E-4024-93CB-CE72E90E3F68}" type="presParOf" srcId="{5EE31A31-C0C3-4AEF-A351-EE9CD7A4C87B}" destId="{2F58C5F2-CBE7-4FD4-B387-7C7B0BCF540C}" srcOrd="3" destOrd="0" presId="urn:microsoft.com/office/officeart/2005/8/layout/orgChart1"/>
    <dgm:cxn modelId="{FD6C7241-7808-46E0-954F-BF708DF39D28}" type="presParOf" srcId="{2F58C5F2-CBE7-4FD4-B387-7C7B0BCF540C}" destId="{323DDA20-C9F9-4BDB-92D9-B6E0911FECDA}" srcOrd="0" destOrd="0" presId="urn:microsoft.com/office/officeart/2005/8/layout/orgChart1"/>
    <dgm:cxn modelId="{18307AC8-CEAA-45CB-820F-2A57C78DC345}" type="presParOf" srcId="{323DDA20-C9F9-4BDB-92D9-B6E0911FECDA}" destId="{1B3B0FC7-FC2A-4A80-BB92-57408F1CAEF3}" srcOrd="0" destOrd="0" presId="urn:microsoft.com/office/officeart/2005/8/layout/orgChart1"/>
    <dgm:cxn modelId="{E3535A1E-A887-4D54-A597-D44D2238BFBB}" type="presParOf" srcId="{323DDA20-C9F9-4BDB-92D9-B6E0911FECDA}" destId="{CD67B125-9974-4E27-8B9D-62D2F5BA6E4D}" srcOrd="1" destOrd="0" presId="urn:microsoft.com/office/officeart/2005/8/layout/orgChart1"/>
    <dgm:cxn modelId="{35719908-5993-4DBB-8599-E1C9354F5A3C}" type="presParOf" srcId="{2F58C5F2-CBE7-4FD4-B387-7C7B0BCF540C}" destId="{03BC02B3-4839-48E3-8810-0173F92AD33D}" srcOrd="1" destOrd="0" presId="urn:microsoft.com/office/officeart/2005/8/layout/orgChart1"/>
    <dgm:cxn modelId="{E23EFB95-9E75-43B7-AF5F-F9786C79C977}" type="presParOf" srcId="{2F58C5F2-CBE7-4FD4-B387-7C7B0BCF540C}" destId="{C1B0C4B7-088C-4FE7-924D-29A6E5BC6D95}" srcOrd="2" destOrd="0" presId="urn:microsoft.com/office/officeart/2005/8/layout/orgChart1"/>
    <dgm:cxn modelId="{15D9D682-0095-4C1A-BDC5-932B63E684F6}" type="presParOf" srcId="{4AD75996-D089-46A8-8FE8-B91D9231F49D}" destId="{B7C7F880-ED1A-46C1-AAD1-3A6E04ADE935}" srcOrd="2" destOrd="0" presId="urn:microsoft.com/office/officeart/2005/8/layout/orgChart1"/>
    <dgm:cxn modelId="{E040464A-4A63-4CAF-9C2E-A1FDC25B1B7E}" type="presParOf" srcId="{DA044EFF-4EB9-4626-9FA3-179CCC532FFB}" destId="{88EF2570-7676-4EAF-A075-EF97F0F5A63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B65C8-E6D0-47F8-9F58-764BD117D1FF}">
      <dsp:nvSpPr>
        <dsp:cNvPr id="0" name=""/>
        <dsp:cNvSpPr/>
      </dsp:nvSpPr>
      <dsp:spPr>
        <a:xfrm>
          <a:off x="4064000" y="2659098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508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C8F8C0-B5E9-40DB-8FC0-4177E636142E}">
      <dsp:nvSpPr>
        <dsp:cNvPr id="0" name=""/>
        <dsp:cNvSpPr/>
      </dsp:nvSpPr>
      <dsp:spPr>
        <a:xfrm>
          <a:off x="4018279" y="2659098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508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25B19-9D78-4F5A-9F68-B12246503E04}">
      <dsp:nvSpPr>
        <dsp:cNvPr id="0" name=""/>
        <dsp:cNvSpPr/>
      </dsp:nvSpPr>
      <dsp:spPr>
        <a:xfrm>
          <a:off x="1188690" y="2659098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508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44143-E4FB-489E-8F75-0B25AD5A5741}">
      <dsp:nvSpPr>
        <dsp:cNvPr id="0" name=""/>
        <dsp:cNvSpPr/>
      </dsp:nvSpPr>
      <dsp:spPr>
        <a:xfrm>
          <a:off x="2875855" y="1072403"/>
          <a:ext cx="2376289" cy="1586695"/>
        </a:xfrm>
        <a:prstGeom prst="round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smtClean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Project Manager,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smtClean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Developer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800" kern="1200" smtClean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800" kern="1200" smtClean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2953311" y="1149859"/>
        <a:ext cx="2221377" cy="1431783"/>
      </dsp:txXfrm>
    </dsp:sp>
    <dsp:sp modelId="{0942B8F7-F964-4BB9-B484-76448D70FFAB}">
      <dsp:nvSpPr>
        <dsp:cNvPr id="0" name=""/>
        <dsp:cNvSpPr/>
      </dsp:nvSpPr>
      <dsp:spPr>
        <a:xfrm>
          <a:off x="545" y="3158119"/>
          <a:ext cx="2376289" cy="1188144"/>
        </a:xfrm>
        <a:prstGeom prst="roundRect">
          <a:avLst/>
        </a:prstGeom>
        <a:solidFill>
          <a:srgbClr val="0070C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smtClean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Designer, Developer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800" kern="1200" smtClean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58545" y="3216119"/>
        <a:ext cx="2260289" cy="1072144"/>
      </dsp:txXfrm>
    </dsp:sp>
    <dsp:sp modelId="{586143DB-8164-4337-8C0B-19290B05F390}">
      <dsp:nvSpPr>
        <dsp:cNvPr id="0" name=""/>
        <dsp:cNvSpPr/>
      </dsp:nvSpPr>
      <dsp:spPr>
        <a:xfrm>
          <a:off x="2875855" y="3158119"/>
          <a:ext cx="2376289" cy="1188144"/>
        </a:xfrm>
        <a:prstGeom prst="roundRect">
          <a:avLst/>
        </a:prstGeom>
        <a:solidFill>
          <a:srgbClr val="5D84D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smtClean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Developer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800" kern="1200" smtClean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2933855" y="3216119"/>
        <a:ext cx="2260289" cy="1072144"/>
      </dsp:txXfrm>
    </dsp:sp>
    <dsp:sp modelId="{E1D83A86-6DDD-48F4-A539-B74560AF6A65}">
      <dsp:nvSpPr>
        <dsp:cNvPr id="0" name=""/>
        <dsp:cNvSpPr/>
      </dsp:nvSpPr>
      <dsp:spPr>
        <a:xfrm>
          <a:off x="5751165" y="3158119"/>
          <a:ext cx="2376289" cy="1188144"/>
        </a:xfrm>
        <a:prstGeom prst="roundRect">
          <a:avLst/>
        </a:prstGeom>
        <a:solidFill>
          <a:srgbClr val="6B5DD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smtClean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Tester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800" kern="1200" smtClean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5809165" y="3216119"/>
        <a:ext cx="2260289" cy="1072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88F12-83D3-4441-86D3-F4ADB03D0D12}">
      <dsp:nvSpPr>
        <dsp:cNvPr id="0" name=""/>
        <dsp:cNvSpPr/>
      </dsp:nvSpPr>
      <dsp:spPr>
        <a:xfrm rot="5400000">
          <a:off x="3028565" y="192210"/>
          <a:ext cx="584696" cy="665656"/>
        </a:xfrm>
        <a:prstGeom prst="bentArrow">
          <a:avLst/>
        </a:prstGeom>
        <a:noFill/>
        <a:ln w="508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A0A19B-2ADD-4B61-AE0D-30D19CCF019A}">
      <dsp:nvSpPr>
        <dsp:cNvPr id="0" name=""/>
        <dsp:cNvSpPr/>
      </dsp:nvSpPr>
      <dsp:spPr>
        <a:xfrm>
          <a:off x="2007713" y="28295"/>
          <a:ext cx="827893" cy="823326"/>
        </a:xfrm>
        <a:prstGeom prst="roundRect">
          <a:avLst/>
        </a:prstGeom>
        <a:solidFill>
          <a:srgbClr val="4472C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0" kern="1200">
            <a:latin typeface="나눔스퀘어 ExtraBold" pitchFamily="50" charset="-127"/>
            <a:ea typeface="나눔스퀘어 ExtraBold" pitchFamily="50" charset="-127"/>
          </a:endParaRPr>
        </a:p>
      </dsp:txBody>
      <dsp:txXfrm>
        <a:off x="2047904" y="68486"/>
        <a:ext cx="747511" cy="742944"/>
      </dsp:txXfrm>
    </dsp:sp>
    <dsp:sp modelId="{3B7B29D3-3445-431F-B604-DE0BBCC88444}">
      <dsp:nvSpPr>
        <dsp:cNvPr id="0" name=""/>
        <dsp:cNvSpPr/>
      </dsp:nvSpPr>
      <dsp:spPr>
        <a:xfrm>
          <a:off x="515698" y="119854"/>
          <a:ext cx="1673526" cy="665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smtClean="0">
              <a:latin typeface="나눔스퀘어" pitchFamily="50" charset="-127"/>
              <a:ea typeface="나눔스퀘어" pitchFamily="50" charset="-127"/>
            </a:rPr>
            <a:t>Requirement Analysis</a:t>
          </a:r>
          <a:endParaRPr lang="ko-KR" altLang="en-US" sz="1400" kern="1200">
            <a:latin typeface="나눔스퀘어" pitchFamily="50" charset="-127"/>
            <a:ea typeface="나눔스퀘어" pitchFamily="50" charset="-127"/>
          </a:endParaRPr>
        </a:p>
      </dsp:txBody>
      <dsp:txXfrm>
        <a:off x="515698" y="119854"/>
        <a:ext cx="1673526" cy="665448"/>
      </dsp:txXfrm>
    </dsp:sp>
    <dsp:sp modelId="{2A7EAF07-0323-43A4-8267-277A7B0B8452}">
      <dsp:nvSpPr>
        <dsp:cNvPr id="0" name=""/>
        <dsp:cNvSpPr/>
      </dsp:nvSpPr>
      <dsp:spPr>
        <a:xfrm rot="5400000">
          <a:off x="4116518" y="1060065"/>
          <a:ext cx="584696" cy="665656"/>
        </a:xfrm>
        <a:prstGeom prst="bentArrow">
          <a:avLst/>
        </a:prstGeom>
        <a:noFill/>
        <a:ln w="508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5FC4F4-2A04-47DE-A29C-BDC4FCBA4037}">
      <dsp:nvSpPr>
        <dsp:cNvPr id="0" name=""/>
        <dsp:cNvSpPr/>
      </dsp:nvSpPr>
      <dsp:spPr>
        <a:xfrm>
          <a:off x="3095666" y="896150"/>
          <a:ext cx="827893" cy="823326"/>
        </a:xfrm>
        <a:prstGeom prst="roundRect">
          <a:avLst>
            <a:gd name="adj" fmla="val 16670"/>
          </a:avLst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0" kern="1200">
            <a:latin typeface="나눔스퀘어 ExtraBold" pitchFamily="50" charset="-127"/>
            <a:ea typeface="나눔스퀘어 ExtraBold" pitchFamily="50" charset="-127"/>
          </a:endParaRPr>
        </a:p>
      </dsp:txBody>
      <dsp:txXfrm>
        <a:off x="3135865" y="936349"/>
        <a:ext cx="747495" cy="742928"/>
      </dsp:txXfrm>
    </dsp:sp>
    <dsp:sp modelId="{5CD9A550-008E-44B2-BB6A-EB770A5F8001}">
      <dsp:nvSpPr>
        <dsp:cNvPr id="0" name=""/>
        <dsp:cNvSpPr/>
      </dsp:nvSpPr>
      <dsp:spPr>
        <a:xfrm>
          <a:off x="2073092" y="959401"/>
          <a:ext cx="1206374" cy="665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smtClean="0">
              <a:latin typeface="나눔스퀘어" pitchFamily="50" charset="-127"/>
              <a:ea typeface="나눔스퀘어" pitchFamily="50" charset="-127"/>
            </a:rPr>
            <a:t>Design</a:t>
          </a:r>
          <a:endParaRPr lang="ko-KR" altLang="en-US" sz="1400" kern="1200">
            <a:latin typeface="나눔스퀘어" pitchFamily="50" charset="-127"/>
            <a:ea typeface="나눔스퀘어" pitchFamily="50" charset="-127"/>
          </a:endParaRPr>
        </a:p>
      </dsp:txBody>
      <dsp:txXfrm>
        <a:off x="2073092" y="959401"/>
        <a:ext cx="1206374" cy="665448"/>
      </dsp:txXfrm>
    </dsp:sp>
    <dsp:sp modelId="{8A1C0ADD-5D8E-49E2-96A0-0E511DFD09D0}">
      <dsp:nvSpPr>
        <dsp:cNvPr id="0" name=""/>
        <dsp:cNvSpPr/>
      </dsp:nvSpPr>
      <dsp:spPr>
        <a:xfrm rot="5400000">
          <a:off x="5204471" y="1927920"/>
          <a:ext cx="584696" cy="665656"/>
        </a:xfrm>
        <a:prstGeom prst="bentArrow">
          <a:avLst/>
        </a:prstGeom>
        <a:noFill/>
        <a:ln w="508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49D06F-9FF9-47A7-A6FD-06F398C57A4A}">
      <dsp:nvSpPr>
        <dsp:cNvPr id="0" name=""/>
        <dsp:cNvSpPr/>
      </dsp:nvSpPr>
      <dsp:spPr>
        <a:xfrm>
          <a:off x="4183618" y="1764005"/>
          <a:ext cx="827893" cy="823326"/>
        </a:xfrm>
        <a:prstGeom prst="roundRect">
          <a:avLst>
            <a:gd name="adj" fmla="val 16670"/>
          </a:avLst>
        </a:prstGeom>
        <a:solidFill>
          <a:srgbClr val="ED7D3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400" kern="1200"/>
        </a:p>
      </dsp:txBody>
      <dsp:txXfrm>
        <a:off x="4223817" y="1804204"/>
        <a:ext cx="747495" cy="742928"/>
      </dsp:txXfrm>
    </dsp:sp>
    <dsp:sp modelId="{BFCBD492-1A79-4CD3-87EE-470C27B6D1D6}">
      <dsp:nvSpPr>
        <dsp:cNvPr id="0" name=""/>
        <dsp:cNvSpPr/>
      </dsp:nvSpPr>
      <dsp:spPr>
        <a:xfrm>
          <a:off x="2446427" y="1798948"/>
          <a:ext cx="1654389" cy="665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smtClean="0">
              <a:latin typeface="나눔스퀘어" pitchFamily="50" charset="-127"/>
              <a:ea typeface="나눔스퀘어" pitchFamily="50" charset="-127"/>
            </a:rPr>
            <a:t>Implementation</a:t>
          </a:r>
          <a:endParaRPr lang="ko-KR" altLang="en-US" sz="1400" kern="1200">
            <a:latin typeface="나눔스퀘어" pitchFamily="50" charset="-127"/>
            <a:ea typeface="나눔스퀘어" pitchFamily="50" charset="-127"/>
          </a:endParaRPr>
        </a:p>
      </dsp:txBody>
      <dsp:txXfrm>
        <a:off x="2446427" y="1798948"/>
        <a:ext cx="1654389" cy="665448"/>
      </dsp:txXfrm>
    </dsp:sp>
    <dsp:sp modelId="{98B3E753-E6B0-4F30-8DFD-642B656E4B2A}">
      <dsp:nvSpPr>
        <dsp:cNvPr id="0" name=""/>
        <dsp:cNvSpPr/>
      </dsp:nvSpPr>
      <dsp:spPr>
        <a:xfrm rot="5400000">
          <a:off x="6292424" y="2795776"/>
          <a:ext cx="584696" cy="665656"/>
        </a:xfrm>
        <a:prstGeom prst="bentArrow">
          <a:avLst/>
        </a:prstGeom>
        <a:noFill/>
        <a:ln w="508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2C9EB-E3A3-4DE9-83B6-503F2ACC485C}">
      <dsp:nvSpPr>
        <dsp:cNvPr id="0" name=""/>
        <dsp:cNvSpPr/>
      </dsp:nvSpPr>
      <dsp:spPr>
        <a:xfrm>
          <a:off x="5271571" y="2631860"/>
          <a:ext cx="827893" cy="823326"/>
        </a:xfrm>
        <a:prstGeom prst="roundRect">
          <a:avLst>
            <a:gd name="adj" fmla="val 16670"/>
          </a:avLst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400" kern="1200"/>
        </a:p>
      </dsp:txBody>
      <dsp:txXfrm>
        <a:off x="5311770" y="2672059"/>
        <a:ext cx="747495" cy="742928"/>
      </dsp:txXfrm>
    </dsp:sp>
    <dsp:sp modelId="{E623F4FE-6E17-4DCD-AF9C-D34B177B80A6}">
      <dsp:nvSpPr>
        <dsp:cNvPr id="0" name=""/>
        <dsp:cNvSpPr/>
      </dsp:nvSpPr>
      <dsp:spPr>
        <a:xfrm>
          <a:off x="4206677" y="2685675"/>
          <a:ext cx="1083458" cy="665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smtClean="0">
              <a:latin typeface="나눔스퀘어" pitchFamily="50" charset="-127"/>
              <a:ea typeface="나눔스퀘어" pitchFamily="50" charset="-127"/>
            </a:rPr>
            <a:t>Testing</a:t>
          </a:r>
          <a:endParaRPr lang="ko-KR" altLang="en-US" sz="1400" kern="1200">
            <a:latin typeface="나눔스퀘어" pitchFamily="50" charset="-127"/>
            <a:ea typeface="나눔스퀘어" pitchFamily="50" charset="-127"/>
          </a:endParaRPr>
        </a:p>
      </dsp:txBody>
      <dsp:txXfrm>
        <a:off x="4206677" y="2685675"/>
        <a:ext cx="1083458" cy="665448"/>
      </dsp:txXfrm>
    </dsp:sp>
    <dsp:sp modelId="{BA2A31FF-B294-4CC2-94E4-D1962AA26786}">
      <dsp:nvSpPr>
        <dsp:cNvPr id="0" name=""/>
        <dsp:cNvSpPr/>
      </dsp:nvSpPr>
      <dsp:spPr>
        <a:xfrm>
          <a:off x="6359524" y="3499716"/>
          <a:ext cx="827893" cy="823326"/>
        </a:xfrm>
        <a:prstGeom prst="roundRect">
          <a:avLst>
            <a:gd name="adj" fmla="val 16670"/>
          </a:avLst>
        </a:prstGeom>
        <a:solidFill>
          <a:srgbClr val="F5384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400" kern="1200">
            <a:solidFill>
              <a:srgbClr val="5E64D2"/>
            </a:solidFill>
          </a:endParaRPr>
        </a:p>
      </dsp:txBody>
      <dsp:txXfrm>
        <a:off x="6399723" y="3539915"/>
        <a:ext cx="747495" cy="742928"/>
      </dsp:txXfrm>
    </dsp:sp>
    <dsp:sp modelId="{C3DAFA4E-13D6-4AA5-9EBB-5C48BAC42977}">
      <dsp:nvSpPr>
        <dsp:cNvPr id="0" name=""/>
        <dsp:cNvSpPr/>
      </dsp:nvSpPr>
      <dsp:spPr>
        <a:xfrm>
          <a:off x="4853629" y="3582145"/>
          <a:ext cx="1437114" cy="665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smtClean="0">
              <a:latin typeface="나눔스퀘어" pitchFamily="50" charset="-127"/>
              <a:ea typeface="나눔스퀘어" pitchFamily="50" charset="-127"/>
            </a:rPr>
            <a:t>Maintenance</a:t>
          </a:r>
          <a:endParaRPr lang="ko-KR" altLang="en-US" sz="1400" kern="1200">
            <a:latin typeface="나눔스퀘어" pitchFamily="50" charset="-127"/>
            <a:ea typeface="나눔스퀘어" pitchFamily="50" charset="-127"/>
          </a:endParaRPr>
        </a:p>
      </dsp:txBody>
      <dsp:txXfrm>
        <a:off x="4853629" y="3582145"/>
        <a:ext cx="1437114" cy="6654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2FD60-21B7-4AF6-8777-B3DF6051BA03}">
      <dsp:nvSpPr>
        <dsp:cNvPr id="0" name=""/>
        <dsp:cNvSpPr/>
      </dsp:nvSpPr>
      <dsp:spPr>
        <a:xfrm>
          <a:off x="7802805" y="1489195"/>
          <a:ext cx="201451" cy="1571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1322"/>
              </a:lnTo>
              <a:lnTo>
                <a:pt x="201451" y="1571322"/>
              </a:lnTo>
            </a:path>
          </a:pathLst>
        </a:custGeom>
        <a:noFill/>
        <a:ln w="381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04624D-D552-4E63-A3AF-F71427AE6159}">
      <dsp:nvSpPr>
        <dsp:cNvPr id="0" name=""/>
        <dsp:cNvSpPr/>
      </dsp:nvSpPr>
      <dsp:spPr>
        <a:xfrm>
          <a:off x="7802805" y="1489195"/>
          <a:ext cx="201451" cy="617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7785"/>
              </a:lnTo>
              <a:lnTo>
                <a:pt x="201451" y="617785"/>
              </a:lnTo>
            </a:path>
          </a:pathLst>
        </a:custGeom>
        <a:noFill/>
        <a:ln w="381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A44918-1273-491C-9C7B-E3F52B0A5AB1}">
      <dsp:nvSpPr>
        <dsp:cNvPr id="0" name=""/>
        <dsp:cNvSpPr/>
      </dsp:nvSpPr>
      <dsp:spPr>
        <a:xfrm>
          <a:off x="5089923" y="785263"/>
          <a:ext cx="3250086" cy="282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016"/>
              </a:lnTo>
              <a:lnTo>
                <a:pt x="3250086" y="141016"/>
              </a:lnTo>
              <a:lnTo>
                <a:pt x="3250086" y="282032"/>
              </a:lnTo>
            </a:path>
          </a:pathLst>
        </a:custGeom>
        <a:noFill/>
        <a:ln w="381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AB24E4-4B73-4D1D-97B6-62D32CED4B27}">
      <dsp:nvSpPr>
        <dsp:cNvPr id="0" name=""/>
        <dsp:cNvSpPr/>
      </dsp:nvSpPr>
      <dsp:spPr>
        <a:xfrm>
          <a:off x="6177762" y="1489195"/>
          <a:ext cx="201451" cy="2524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4860"/>
              </a:lnTo>
              <a:lnTo>
                <a:pt x="201451" y="2524860"/>
              </a:lnTo>
            </a:path>
          </a:pathLst>
        </a:custGeom>
        <a:noFill/>
        <a:ln w="381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E37C84-8BD2-4660-A2CB-960E6C4E5AEA}">
      <dsp:nvSpPr>
        <dsp:cNvPr id="0" name=""/>
        <dsp:cNvSpPr/>
      </dsp:nvSpPr>
      <dsp:spPr>
        <a:xfrm>
          <a:off x="6177762" y="1489195"/>
          <a:ext cx="201451" cy="1571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1322"/>
              </a:lnTo>
              <a:lnTo>
                <a:pt x="201451" y="1571322"/>
              </a:lnTo>
            </a:path>
          </a:pathLst>
        </a:custGeom>
        <a:noFill/>
        <a:ln w="381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9872CA-C0E4-40DD-866B-94C7D9D3975A}">
      <dsp:nvSpPr>
        <dsp:cNvPr id="0" name=""/>
        <dsp:cNvSpPr/>
      </dsp:nvSpPr>
      <dsp:spPr>
        <a:xfrm>
          <a:off x="6177762" y="1489195"/>
          <a:ext cx="201451" cy="617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7785"/>
              </a:lnTo>
              <a:lnTo>
                <a:pt x="201451" y="617785"/>
              </a:lnTo>
            </a:path>
          </a:pathLst>
        </a:custGeom>
        <a:noFill/>
        <a:ln w="381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CFC76A-01B7-47D6-9940-24A6DD7BDE9B}">
      <dsp:nvSpPr>
        <dsp:cNvPr id="0" name=""/>
        <dsp:cNvSpPr/>
      </dsp:nvSpPr>
      <dsp:spPr>
        <a:xfrm>
          <a:off x="5089923" y="785263"/>
          <a:ext cx="1625043" cy="282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016"/>
              </a:lnTo>
              <a:lnTo>
                <a:pt x="1625043" y="141016"/>
              </a:lnTo>
              <a:lnTo>
                <a:pt x="1625043" y="282032"/>
              </a:lnTo>
            </a:path>
          </a:pathLst>
        </a:custGeom>
        <a:noFill/>
        <a:ln w="381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1BE053-EB4D-4AA9-8EE4-334154D5BA04}">
      <dsp:nvSpPr>
        <dsp:cNvPr id="0" name=""/>
        <dsp:cNvSpPr/>
      </dsp:nvSpPr>
      <dsp:spPr>
        <a:xfrm>
          <a:off x="4552719" y="1489195"/>
          <a:ext cx="201451" cy="2524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4860"/>
              </a:lnTo>
              <a:lnTo>
                <a:pt x="201451" y="2524860"/>
              </a:lnTo>
            </a:path>
          </a:pathLst>
        </a:custGeom>
        <a:noFill/>
        <a:ln w="381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2B6092-A509-441B-B0BD-C977187F44AB}">
      <dsp:nvSpPr>
        <dsp:cNvPr id="0" name=""/>
        <dsp:cNvSpPr/>
      </dsp:nvSpPr>
      <dsp:spPr>
        <a:xfrm>
          <a:off x="4552719" y="1489195"/>
          <a:ext cx="201451" cy="1571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1322"/>
              </a:lnTo>
              <a:lnTo>
                <a:pt x="201451" y="1571322"/>
              </a:lnTo>
            </a:path>
          </a:pathLst>
        </a:custGeom>
        <a:noFill/>
        <a:ln w="381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1000A8-7841-4109-9323-0D9212566891}">
      <dsp:nvSpPr>
        <dsp:cNvPr id="0" name=""/>
        <dsp:cNvSpPr/>
      </dsp:nvSpPr>
      <dsp:spPr>
        <a:xfrm>
          <a:off x="4552719" y="1489195"/>
          <a:ext cx="201451" cy="617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7785"/>
              </a:lnTo>
              <a:lnTo>
                <a:pt x="201451" y="617785"/>
              </a:lnTo>
            </a:path>
          </a:pathLst>
        </a:custGeom>
        <a:noFill/>
        <a:ln w="381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B10E49-DBBB-4BAF-AFAF-71F39BBA12CF}">
      <dsp:nvSpPr>
        <dsp:cNvPr id="0" name=""/>
        <dsp:cNvSpPr/>
      </dsp:nvSpPr>
      <dsp:spPr>
        <a:xfrm>
          <a:off x="5044203" y="785263"/>
          <a:ext cx="91440" cy="2820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2032"/>
              </a:lnTo>
            </a:path>
          </a:pathLst>
        </a:custGeom>
        <a:noFill/>
        <a:ln w="381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10A2C-1766-47DA-BF57-907E4382F549}">
      <dsp:nvSpPr>
        <dsp:cNvPr id="0" name=""/>
        <dsp:cNvSpPr/>
      </dsp:nvSpPr>
      <dsp:spPr>
        <a:xfrm>
          <a:off x="2927675" y="1489195"/>
          <a:ext cx="201451" cy="1571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1322"/>
              </a:lnTo>
              <a:lnTo>
                <a:pt x="201451" y="1571322"/>
              </a:lnTo>
            </a:path>
          </a:pathLst>
        </a:custGeom>
        <a:noFill/>
        <a:ln w="381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B69E11-2E78-468B-941C-0E684F9256C0}">
      <dsp:nvSpPr>
        <dsp:cNvPr id="0" name=""/>
        <dsp:cNvSpPr/>
      </dsp:nvSpPr>
      <dsp:spPr>
        <a:xfrm>
          <a:off x="2927675" y="1489195"/>
          <a:ext cx="201451" cy="617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7785"/>
              </a:lnTo>
              <a:lnTo>
                <a:pt x="201451" y="617785"/>
              </a:lnTo>
            </a:path>
          </a:pathLst>
        </a:custGeom>
        <a:noFill/>
        <a:ln w="381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6B8FB5-659D-4346-90AF-29D43B3501F0}">
      <dsp:nvSpPr>
        <dsp:cNvPr id="0" name=""/>
        <dsp:cNvSpPr/>
      </dsp:nvSpPr>
      <dsp:spPr>
        <a:xfrm>
          <a:off x="3464880" y="785263"/>
          <a:ext cx="1625043" cy="282032"/>
        </a:xfrm>
        <a:custGeom>
          <a:avLst/>
          <a:gdLst/>
          <a:ahLst/>
          <a:cxnLst/>
          <a:rect l="0" t="0" r="0" b="0"/>
          <a:pathLst>
            <a:path>
              <a:moveTo>
                <a:pt x="1625043" y="0"/>
              </a:moveTo>
              <a:lnTo>
                <a:pt x="1625043" y="141016"/>
              </a:lnTo>
              <a:lnTo>
                <a:pt x="0" y="141016"/>
              </a:lnTo>
              <a:lnTo>
                <a:pt x="0" y="282032"/>
              </a:lnTo>
            </a:path>
          </a:pathLst>
        </a:custGeom>
        <a:noFill/>
        <a:ln w="381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217275-E26B-4358-B999-FB7501D831A8}">
      <dsp:nvSpPr>
        <dsp:cNvPr id="0" name=""/>
        <dsp:cNvSpPr/>
      </dsp:nvSpPr>
      <dsp:spPr>
        <a:xfrm>
          <a:off x="1302632" y="1489195"/>
          <a:ext cx="201451" cy="1571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1322"/>
              </a:lnTo>
              <a:lnTo>
                <a:pt x="201451" y="1571322"/>
              </a:lnTo>
            </a:path>
          </a:pathLst>
        </a:custGeom>
        <a:noFill/>
        <a:ln w="381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134F94-F2BB-4B2F-856D-3AF1E53222DD}">
      <dsp:nvSpPr>
        <dsp:cNvPr id="0" name=""/>
        <dsp:cNvSpPr/>
      </dsp:nvSpPr>
      <dsp:spPr>
        <a:xfrm>
          <a:off x="1302632" y="1489195"/>
          <a:ext cx="201451" cy="617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7785"/>
              </a:lnTo>
              <a:lnTo>
                <a:pt x="201451" y="617785"/>
              </a:lnTo>
            </a:path>
          </a:pathLst>
        </a:custGeom>
        <a:noFill/>
        <a:ln w="381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0234F1-BD2F-4EC4-8281-053113CEC8F7}">
      <dsp:nvSpPr>
        <dsp:cNvPr id="0" name=""/>
        <dsp:cNvSpPr/>
      </dsp:nvSpPr>
      <dsp:spPr>
        <a:xfrm>
          <a:off x="1839836" y="785263"/>
          <a:ext cx="3250086" cy="282032"/>
        </a:xfrm>
        <a:custGeom>
          <a:avLst/>
          <a:gdLst/>
          <a:ahLst/>
          <a:cxnLst/>
          <a:rect l="0" t="0" r="0" b="0"/>
          <a:pathLst>
            <a:path>
              <a:moveTo>
                <a:pt x="3250086" y="0"/>
              </a:moveTo>
              <a:lnTo>
                <a:pt x="3250086" y="141016"/>
              </a:lnTo>
              <a:lnTo>
                <a:pt x="0" y="141016"/>
              </a:lnTo>
              <a:lnTo>
                <a:pt x="0" y="282032"/>
              </a:lnTo>
            </a:path>
          </a:pathLst>
        </a:custGeom>
        <a:noFill/>
        <a:ln w="38100" cap="flat" cmpd="sng" algn="ctr">
          <a:solidFill>
            <a:schemeClr val="tx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CEC4C-A2EE-431C-9103-77B550F67982}">
      <dsp:nvSpPr>
        <dsp:cNvPr id="0" name=""/>
        <dsp:cNvSpPr/>
      </dsp:nvSpPr>
      <dsp:spPr>
        <a:xfrm>
          <a:off x="4203355" y="1528"/>
          <a:ext cx="1773137" cy="783734"/>
        </a:xfrm>
        <a:prstGeom prst="rect">
          <a:avLst/>
        </a:prstGeom>
        <a:solidFill>
          <a:srgbClr val="00B0F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smtClean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rPr>
            <a:t>“To Do List” Project</a:t>
          </a:r>
          <a:endParaRPr lang="ko-KR" altLang="en-US" sz="1800" kern="1200">
            <a:solidFill>
              <a:schemeClr val="bg1"/>
            </a:solidFill>
            <a:latin typeface="나눔스퀘어 ExtraBold" pitchFamily="50" charset="-127"/>
            <a:ea typeface="나눔스퀘어 ExtraBold" pitchFamily="50" charset="-127"/>
          </a:endParaRPr>
        </a:p>
      </dsp:txBody>
      <dsp:txXfrm>
        <a:off x="4203355" y="1528"/>
        <a:ext cx="1773137" cy="783734"/>
      </dsp:txXfrm>
    </dsp:sp>
    <dsp:sp modelId="{28BD94B1-8A6E-4A32-BB24-34D40937FE5B}">
      <dsp:nvSpPr>
        <dsp:cNvPr id="0" name=""/>
        <dsp:cNvSpPr/>
      </dsp:nvSpPr>
      <dsp:spPr>
        <a:xfrm>
          <a:off x="1168331" y="1067295"/>
          <a:ext cx="1343011" cy="421900"/>
        </a:xfrm>
        <a:prstGeom prst="rect">
          <a:avLst/>
        </a:prstGeom>
        <a:solidFill>
          <a:srgbClr val="0070C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smtClean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rPr>
            <a:t>요구사항 분석</a:t>
          </a:r>
          <a:endParaRPr lang="ko-KR" altLang="en-US" sz="1800" kern="1200">
            <a:solidFill>
              <a:schemeClr val="bg1"/>
            </a:solidFill>
            <a:latin typeface="나눔스퀘어 ExtraBold" pitchFamily="50" charset="-127"/>
            <a:ea typeface="나눔스퀘어 ExtraBold" pitchFamily="50" charset="-127"/>
          </a:endParaRPr>
        </a:p>
      </dsp:txBody>
      <dsp:txXfrm>
        <a:off x="1168331" y="1067295"/>
        <a:ext cx="1343011" cy="421900"/>
      </dsp:txXfrm>
    </dsp:sp>
    <dsp:sp modelId="{8F703D00-F8E5-4F33-B433-2B29B014C267}">
      <dsp:nvSpPr>
        <dsp:cNvPr id="0" name=""/>
        <dsp:cNvSpPr/>
      </dsp:nvSpPr>
      <dsp:spPr>
        <a:xfrm>
          <a:off x="1504084" y="1771227"/>
          <a:ext cx="1343011" cy="671505"/>
        </a:xfrm>
        <a:prstGeom prst="rect">
          <a:avLst/>
        </a:prstGeom>
        <a:noFill/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smtClean="0">
              <a:latin typeface="나눔스퀘어" pitchFamily="50" charset="-127"/>
              <a:ea typeface="나눔스퀘어" pitchFamily="50" charset="-127"/>
            </a:rPr>
            <a:t>명세서 작성</a:t>
          </a:r>
          <a:endParaRPr lang="ko-KR" altLang="en-US" sz="1200" kern="1200">
            <a:latin typeface="나눔스퀘어" pitchFamily="50" charset="-127"/>
            <a:ea typeface="나눔스퀘어" pitchFamily="50" charset="-127"/>
          </a:endParaRPr>
        </a:p>
      </dsp:txBody>
      <dsp:txXfrm>
        <a:off x="1504084" y="1771227"/>
        <a:ext cx="1343011" cy="671505"/>
      </dsp:txXfrm>
    </dsp:sp>
    <dsp:sp modelId="{181AFBF5-9FBD-426C-ABE1-BFA62AA76781}">
      <dsp:nvSpPr>
        <dsp:cNvPr id="0" name=""/>
        <dsp:cNvSpPr/>
      </dsp:nvSpPr>
      <dsp:spPr>
        <a:xfrm>
          <a:off x="1504084" y="2724765"/>
          <a:ext cx="1343011" cy="671505"/>
        </a:xfrm>
        <a:prstGeom prst="rect">
          <a:avLst/>
        </a:prstGeom>
        <a:noFill/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smtClean="0">
              <a:latin typeface="나눔스퀘어" pitchFamily="50" charset="-127"/>
              <a:ea typeface="나눔스퀘어" pitchFamily="50" charset="-127"/>
            </a:rPr>
            <a:t>계획서 작성</a:t>
          </a:r>
          <a:endParaRPr lang="ko-KR" altLang="en-US" sz="1200" kern="1200">
            <a:latin typeface="나눔스퀘어" pitchFamily="50" charset="-127"/>
            <a:ea typeface="나눔스퀘어" pitchFamily="50" charset="-127"/>
          </a:endParaRPr>
        </a:p>
      </dsp:txBody>
      <dsp:txXfrm>
        <a:off x="1504084" y="2724765"/>
        <a:ext cx="1343011" cy="671505"/>
      </dsp:txXfrm>
    </dsp:sp>
    <dsp:sp modelId="{1D5F4C3A-CD18-4F76-BF2F-9C7D9383B7AD}">
      <dsp:nvSpPr>
        <dsp:cNvPr id="0" name=""/>
        <dsp:cNvSpPr/>
      </dsp:nvSpPr>
      <dsp:spPr>
        <a:xfrm>
          <a:off x="2793374" y="1067295"/>
          <a:ext cx="1343011" cy="421900"/>
        </a:xfrm>
        <a:prstGeom prst="rect">
          <a:avLst/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smtClean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rPr>
            <a:t>설계</a:t>
          </a:r>
          <a:endParaRPr lang="ko-KR" altLang="en-US" sz="1800" kern="1200">
            <a:solidFill>
              <a:schemeClr val="bg1"/>
            </a:solidFill>
            <a:latin typeface="나눔스퀘어 ExtraBold" pitchFamily="50" charset="-127"/>
            <a:ea typeface="나눔스퀘어 ExtraBold" pitchFamily="50" charset="-127"/>
          </a:endParaRPr>
        </a:p>
      </dsp:txBody>
      <dsp:txXfrm>
        <a:off x="2793374" y="1067295"/>
        <a:ext cx="1343011" cy="421900"/>
      </dsp:txXfrm>
    </dsp:sp>
    <dsp:sp modelId="{2AB8ABFD-21C7-485D-8CB1-FE4AE5450008}">
      <dsp:nvSpPr>
        <dsp:cNvPr id="0" name=""/>
        <dsp:cNvSpPr/>
      </dsp:nvSpPr>
      <dsp:spPr>
        <a:xfrm>
          <a:off x="3129127" y="1771227"/>
          <a:ext cx="1343011" cy="671505"/>
        </a:xfrm>
        <a:prstGeom prst="rect">
          <a:avLst/>
        </a:prstGeom>
        <a:noFill/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smtClean="0">
              <a:latin typeface="나눔스퀘어" pitchFamily="50" charset="-127"/>
              <a:ea typeface="나눔스퀘어" pitchFamily="50" charset="-127"/>
            </a:rPr>
            <a:t>Class </a:t>
          </a:r>
          <a:r>
            <a:rPr lang="ko-KR" altLang="en-US" sz="1200" kern="1200" smtClean="0">
              <a:latin typeface="나눔스퀘어" pitchFamily="50" charset="-127"/>
              <a:ea typeface="나눔스퀘어" pitchFamily="50" charset="-127"/>
            </a:rPr>
            <a:t>설계</a:t>
          </a:r>
          <a:endParaRPr lang="ko-KR" altLang="en-US" sz="1200" kern="1200">
            <a:latin typeface="나눔스퀘어" pitchFamily="50" charset="-127"/>
            <a:ea typeface="나눔스퀘어" pitchFamily="50" charset="-127"/>
          </a:endParaRPr>
        </a:p>
      </dsp:txBody>
      <dsp:txXfrm>
        <a:off x="3129127" y="1771227"/>
        <a:ext cx="1343011" cy="671505"/>
      </dsp:txXfrm>
    </dsp:sp>
    <dsp:sp modelId="{E3BF9078-A7B7-4B03-8127-91807867E8DE}">
      <dsp:nvSpPr>
        <dsp:cNvPr id="0" name=""/>
        <dsp:cNvSpPr/>
      </dsp:nvSpPr>
      <dsp:spPr>
        <a:xfrm>
          <a:off x="3129127" y="2724765"/>
          <a:ext cx="1343011" cy="671505"/>
        </a:xfrm>
        <a:prstGeom prst="rect">
          <a:avLst/>
        </a:prstGeom>
        <a:noFill/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smtClean="0">
              <a:latin typeface="나눔스퀘어" pitchFamily="50" charset="-127"/>
              <a:ea typeface="나눔스퀘어" pitchFamily="50" charset="-127"/>
            </a:rPr>
            <a:t>UI </a:t>
          </a:r>
          <a:r>
            <a:rPr lang="ko-KR" altLang="en-US" sz="1200" kern="1200" smtClean="0">
              <a:latin typeface="나눔스퀘어" pitchFamily="50" charset="-127"/>
              <a:ea typeface="나눔스퀘어" pitchFamily="50" charset="-127"/>
            </a:rPr>
            <a:t>설계</a:t>
          </a:r>
          <a:endParaRPr lang="ko-KR" altLang="en-US" sz="1200" kern="1200">
            <a:latin typeface="나눔스퀘어" pitchFamily="50" charset="-127"/>
            <a:ea typeface="나눔스퀘어" pitchFamily="50" charset="-127"/>
          </a:endParaRPr>
        </a:p>
      </dsp:txBody>
      <dsp:txXfrm>
        <a:off x="3129127" y="2724765"/>
        <a:ext cx="1343011" cy="671505"/>
      </dsp:txXfrm>
    </dsp:sp>
    <dsp:sp modelId="{1EEE6CD4-C819-4FFD-ACA8-26E1F94B6B47}">
      <dsp:nvSpPr>
        <dsp:cNvPr id="0" name=""/>
        <dsp:cNvSpPr/>
      </dsp:nvSpPr>
      <dsp:spPr>
        <a:xfrm>
          <a:off x="4418418" y="1067295"/>
          <a:ext cx="1343011" cy="421900"/>
        </a:xfrm>
        <a:prstGeom prst="rect">
          <a:avLst/>
        </a:prstGeom>
        <a:solidFill>
          <a:srgbClr val="ED7D3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smtClean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rPr>
            <a:t>구현</a:t>
          </a:r>
          <a:endParaRPr lang="ko-KR" altLang="en-US" sz="1800" kern="1200">
            <a:solidFill>
              <a:schemeClr val="bg1"/>
            </a:solidFill>
            <a:latin typeface="나눔스퀘어 ExtraBold" pitchFamily="50" charset="-127"/>
            <a:ea typeface="나눔스퀘어 ExtraBold" pitchFamily="50" charset="-127"/>
          </a:endParaRPr>
        </a:p>
      </dsp:txBody>
      <dsp:txXfrm>
        <a:off x="4418418" y="1067295"/>
        <a:ext cx="1343011" cy="421900"/>
      </dsp:txXfrm>
    </dsp:sp>
    <dsp:sp modelId="{6A3D62EE-FA28-4822-8FBF-8C9B0F5370F2}">
      <dsp:nvSpPr>
        <dsp:cNvPr id="0" name=""/>
        <dsp:cNvSpPr/>
      </dsp:nvSpPr>
      <dsp:spPr>
        <a:xfrm>
          <a:off x="4754170" y="1771227"/>
          <a:ext cx="1343011" cy="671505"/>
        </a:xfrm>
        <a:prstGeom prst="rect">
          <a:avLst/>
        </a:prstGeom>
        <a:noFill/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smtClean="0">
              <a:latin typeface="나눔스퀘어" pitchFamily="50" charset="-127"/>
              <a:ea typeface="나눔스퀘어" pitchFamily="50" charset="-127"/>
            </a:rPr>
            <a:t>요구사항 </a:t>
          </a:r>
          <a:endParaRPr lang="en-US" altLang="ko-KR" sz="1200" kern="1200" smtClean="0">
            <a:latin typeface="나눔스퀘어" pitchFamily="50" charset="-127"/>
            <a:ea typeface="나눔스퀘어" pitchFamily="50" charset="-127"/>
          </a:endParaRP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smtClean="0">
              <a:latin typeface="나눔스퀘어" pitchFamily="50" charset="-127"/>
              <a:ea typeface="나눔스퀘어" pitchFamily="50" charset="-127"/>
            </a:rPr>
            <a:t>기능 구현</a:t>
          </a:r>
          <a:endParaRPr lang="ko-KR" altLang="en-US" sz="1200" kern="1200">
            <a:latin typeface="나눔스퀘어" pitchFamily="50" charset="-127"/>
            <a:ea typeface="나눔스퀘어" pitchFamily="50" charset="-127"/>
          </a:endParaRPr>
        </a:p>
      </dsp:txBody>
      <dsp:txXfrm>
        <a:off x="4754170" y="1771227"/>
        <a:ext cx="1343011" cy="671505"/>
      </dsp:txXfrm>
    </dsp:sp>
    <dsp:sp modelId="{834ABF81-A128-4E55-AFD5-C36FAA97DDD0}">
      <dsp:nvSpPr>
        <dsp:cNvPr id="0" name=""/>
        <dsp:cNvSpPr/>
      </dsp:nvSpPr>
      <dsp:spPr>
        <a:xfrm>
          <a:off x="4754170" y="2724765"/>
          <a:ext cx="1343011" cy="671505"/>
        </a:xfrm>
        <a:prstGeom prst="rect">
          <a:avLst/>
        </a:prstGeom>
        <a:noFill/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smtClean="0">
              <a:latin typeface="나눔스퀘어" pitchFamily="50" charset="-127"/>
              <a:ea typeface="나눔스퀘어" pitchFamily="50" charset="-127"/>
            </a:rPr>
            <a:t>추가 기능 구현</a:t>
          </a:r>
          <a:endParaRPr lang="ko-KR" altLang="en-US" sz="1200" kern="1200">
            <a:latin typeface="나눔스퀘어" pitchFamily="50" charset="-127"/>
            <a:ea typeface="나눔스퀘어" pitchFamily="50" charset="-127"/>
          </a:endParaRPr>
        </a:p>
      </dsp:txBody>
      <dsp:txXfrm>
        <a:off x="4754170" y="2724765"/>
        <a:ext cx="1343011" cy="671505"/>
      </dsp:txXfrm>
    </dsp:sp>
    <dsp:sp modelId="{8C92215A-31BE-4329-A480-2104BF254C50}">
      <dsp:nvSpPr>
        <dsp:cNvPr id="0" name=""/>
        <dsp:cNvSpPr/>
      </dsp:nvSpPr>
      <dsp:spPr>
        <a:xfrm>
          <a:off x="4754170" y="3678303"/>
          <a:ext cx="1343011" cy="671505"/>
        </a:xfrm>
        <a:prstGeom prst="rect">
          <a:avLst/>
        </a:prstGeom>
        <a:noFill/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smtClean="0">
              <a:latin typeface="나눔스퀘어" pitchFamily="50" charset="-127"/>
              <a:ea typeface="나눔스퀘어" pitchFamily="50" charset="-127"/>
            </a:rPr>
            <a:t>UI </a:t>
          </a:r>
          <a:r>
            <a:rPr lang="ko-KR" altLang="en-US" sz="1200" kern="1200" smtClean="0">
              <a:latin typeface="나눔스퀘어" pitchFamily="50" charset="-127"/>
              <a:ea typeface="나눔스퀘어" pitchFamily="50" charset="-127"/>
            </a:rPr>
            <a:t>구현</a:t>
          </a:r>
          <a:endParaRPr lang="ko-KR" altLang="en-US" sz="1200" kern="1200">
            <a:latin typeface="나눔스퀘어" pitchFamily="50" charset="-127"/>
            <a:ea typeface="나눔스퀘어" pitchFamily="50" charset="-127"/>
          </a:endParaRPr>
        </a:p>
      </dsp:txBody>
      <dsp:txXfrm>
        <a:off x="4754170" y="3678303"/>
        <a:ext cx="1343011" cy="671505"/>
      </dsp:txXfrm>
    </dsp:sp>
    <dsp:sp modelId="{76790298-E5AC-4A2D-A867-71EF43DE055F}">
      <dsp:nvSpPr>
        <dsp:cNvPr id="0" name=""/>
        <dsp:cNvSpPr/>
      </dsp:nvSpPr>
      <dsp:spPr>
        <a:xfrm>
          <a:off x="6043461" y="1067295"/>
          <a:ext cx="1343011" cy="421900"/>
        </a:xfrm>
        <a:prstGeom prst="rect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smtClean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rPr>
            <a:t>테스트</a:t>
          </a:r>
          <a:endParaRPr lang="ko-KR" altLang="en-US" sz="1800" kern="1200">
            <a:solidFill>
              <a:schemeClr val="bg1"/>
            </a:solidFill>
            <a:latin typeface="나눔스퀘어 ExtraBold" pitchFamily="50" charset="-127"/>
            <a:ea typeface="나눔스퀘어 ExtraBold" pitchFamily="50" charset="-127"/>
          </a:endParaRPr>
        </a:p>
      </dsp:txBody>
      <dsp:txXfrm>
        <a:off x="6043461" y="1067295"/>
        <a:ext cx="1343011" cy="421900"/>
      </dsp:txXfrm>
    </dsp:sp>
    <dsp:sp modelId="{690CFD5C-96F7-410C-9121-29BFECD9B57F}">
      <dsp:nvSpPr>
        <dsp:cNvPr id="0" name=""/>
        <dsp:cNvSpPr/>
      </dsp:nvSpPr>
      <dsp:spPr>
        <a:xfrm>
          <a:off x="6379214" y="1771227"/>
          <a:ext cx="1343011" cy="671505"/>
        </a:xfrm>
        <a:prstGeom prst="rect">
          <a:avLst/>
        </a:prstGeom>
        <a:noFill/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smtClean="0">
              <a:latin typeface="나눔스퀘어" pitchFamily="50" charset="-127"/>
              <a:ea typeface="나눔스퀘어" pitchFamily="50" charset="-127"/>
            </a:rPr>
            <a:t>기능별 테스트</a:t>
          </a:r>
          <a:endParaRPr lang="ko-KR" altLang="en-US" sz="1200" kern="1200">
            <a:latin typeface="나눔스퀘어" pitchFamily="50" charset="-127"/>
            <a:ea typeface="나눔스퀘어" pitchFamily="50" charset="-127"/>
          </a:endParaRPr>
        </a:p>
      </dsp:txBody>
      <dsp:txXfrm>
        <a:off x="6379214" y="1771227"/>
        <a:ext cx="1343011" cy="671505"/>
      </dsp:txXfrm>
    </dsp:sp>
    <dsp:sp modelId="{5A409723-B03D-4D9A-B5F7-F0C443FC3404}">
      <dsp:nvSpPr>
        <dsp:cNvPr id="0" name=""/>
        <dsp:cNvSpPr/>
      </dsp:nvSpPr>
      <dsp:spPr>
        <a:xfrm>
          <a:off x="6379214" y="2724765"/>
          <a:ext cx="1343011" cy="671505"/>
        </a:xfrm>
        <a:prstGeom prst="rect">
          <a:avLst/>
        </a:prstGeom>
        <a:noFill/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smtClean="0">
              <a:latin typeface="나눔스퀘어" pitchFamily="50" charset="-127"/>
              <a:ea typeface="나눔스퀘어" pitchFamily="50" charset="-127"/>
            </a:rPr>
            <a:t>상황별 테스트</a:t>
          </a:r>
          <a:endParaRPr lang="ko-KR" altLang="en-US" sz="1200" kern="1200">
            <a:latin typeface="나눔스퀘어" pitchFamily="50" charset="-127"/>
            <a:ea typeface="나눔스퀘어" pitchFamily="50" charset="-127"/>
          </a:endParaRPr>
        </a:p>
      </dsp:txBody>
      <dsp:txXfrm>
        <a:off x="6379214" y="2724765"/>
        <a:ext cx="1343011" cy="671505"/>
      </dsp:txXfrm>
    </dsp:sp>
    <dsp:sp modelId="{8BF284DC-9F87-4D4D-A575-009BC6956AFA}">
      <dsp:nvSpPr>
        <dsp:cNvPr id="0" name=""/>
        <dsp:cNvSpPr/>
      </dsp:nvSpPr>
      <dsp:spPr>
        <a:xfrm>
          <a:off x="6379214" y="3678303"/>
          <a:ext cx="1343011" cy="671505"/>
        </a:xfrm>
        <a:prstGeom prst="rect">
          <a:avLst/>
        </a:prstGeom>
        <a:noFill/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smtClean="0">
              <a:latin typeface="나눔스퀘어" pitchFamily="50" charset="-127"/>
              <a:ea typeface="나눔스퀘어" pitchFamily="50" charset="-127"/>
            </a:rPr>
            <a:t>테스트 보고서 </a:t>
          </a:r>
          <a:endParaRPr lang="en-US" altLang="ko-KR" sz="1200" kern="1200" smtClean="0">
            <a:latin typeface="나눔스퀘어" pitchFamily="50" charset="-127"/>
            <a:ea typeface="나눔스퀘어" pitchFamily="50" charset="-127"/>
          </a:endParaRP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smtClean="0">
              <a:latin typeface="나눔스퀘어" pitchFamily="50" charset="-127"/>
              <a:ea typeface="나눔스퀘어" pitchFamily="50" charset="-127"/>
            </a:rPr>
            <a:t>작성</a:t>
          </a:r>
          <a:endParaRPr lang="ko-KR" altLang="en-US" sz="1200" kern="1200">
            <a:latin typeface="나눔스퀘어" pitchFamily="50" charset="-127"/>
            <a:ea typeface="나눔스퀘어" pitchFamily="50" charset="-127"/>
          </a:endParaRPr>
        </a:p>
      </dsp:txBody>
      <dsp:txXfrm>
        <a:off x="6379214" y="3678303"/>
        <a:ext cx="1343011" cy="671505"/>
      </dsp:txXfrm>
    </dsp:sp>
    <dsp:sp modelId="{D919E57C-838F-41FE-93E9-84457B57DF58}">
      <dsp:nvSpPr>
        <dsp:cNvPr id="0" name=""/>
        <dsp:cNvSpPr/>
      </dsp:nvSpPr>
      <dsp:spPr>
        <a:xfrm>
          <a:off x="7668504" y="1067295"/>
          <a:ext cx="1343011" cy="421900"/>
        </a:xfrm>
        <a:prstGeom prst="rect">
          <a:avLst/>
        </a:prstGeom>
        <a:solidFill>
          <a:srgbClr val="F5384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smtClean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rPr>
            <a:t>마감 및 발표</a:t>
          </a:r>
          <a:endParaRPr lang="ko-KR" altLang="en-US" sz="1800" kern="1200">
            <a:solidFill>
              <a:schemeClr val="bg1"/>
            </a:solidFill>
            <a:latin typeface="나눔스퀘어 ExtraBold" pitchFamily="50" charset="-127"/>
            <a:ea typeface="나눔스퀘어 ExtraBold" pitchFamily="50" charset="-127"/>
          </a:endParaRPr>
        </a:p>
      </dsp:txBody>
      <dsp:txXfrm>
        <a:off x="7668504" y="1067295"/>
        <a:ext cx="1343011" cy="421900"/>
      </dsp:txXfrm>
    </dsp:sp>
    <dsp:sp modelId="{F2C12F68-1047-4C8B-8735-F537A9AF4A0C}">
      <dsp:nvSpPr>
        <dsp:cNvPr id="0" name=""/>
        <dsp:cNvSpPr/>
      </dsp:nvSpPr>
      <dsp:spPr>
        <a:xfrm>
          <a:off x="8004257" y="1771227"/>
          <a:ext cx="1343011" cy="671505"/>
        </a:xfrm>
        <a:prstGeom prst="rect">
          <a:avLst/>
        </a:prstGeom>
        <a:noFill/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smtClean="0">
              <a:latin typeface="나눔스퀘어" pitchFamily="50" charset="-127"/>
              <a:ea typeface="나눔스퀘어" pitchFamily="50" charset="-127"/>
            </a:rPr>
            <a:t>최종 보고서 작성</a:t>
          </a:r>
          <a:endParaRPr lang="ko-KR" altLang="en-US" sz="1200" kern="1200">
            <a:latin typeface="나눔스퀘어" pitchFamily="50" charset="-127"/>
            <a:ea typeface="나눔스퀘어" pitchFamily="50" charset="-127"/>
          </a:endParaRPr>
        </a:p>
      </dsp:txBody>
      <dsp:txXfrm>
        <a:off x="8004257" y="1771227"/>
        <a:ext cx="1343011" cy="671505"/>
      </dsp:txXfrm>
    </dsp:sp>
    <dsp:sp modelId="{1B3B0FC7-FC2A-4A80-BB92-57408F1CAEF3}">
      <dsp:nvSpPr>
        <dsp:cNvPr id="0" name=""/>
        <dsp:cNvSpPr/>
      </dsp:nvSpPr>
      <dsp:spPr>
        <a:xfrm>
          <a:off x="8004257" y="2724765"/>
          <a:ext cx="1343011" cy="671505"/>
        </a:xfrm>
        <a:prstGeom prst="rect">
          <a:avLst/>
        </a:prstGeom>
        <a:noFill/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smtClean="0">
              <a:latin typeface="나눔스퀘어" pitchFamily="50" charset="-127"/>
              <a:ea typeface="나눔스퀘어" pitchFamily="50" charset="-127"/>
            </a:rPr>
            <a:t>발표 </a:t>
          </a:r>
          <a:r>
            <a:rPr lang="en-US" altLang="ko-KR" sz="1200" kern="1200" smtClean="0">
              <a:latin typeface="나눔스퀘어" pitchFamily="50" charset="-127"/>
              <a:ea typeface="나눔스퀘어" pitchFamily="50" charset="-127"/>
            </a:rPr>
            <a:t>PPT </a:t>
          </a:r>
          <a:r>
            <a:rPr lang="ko-KR" altLang="en-US" sz="1200" kern="1200" smtClean="0">
              <a:latin typeface="나눔스퀘어" pitchFamily="50" charset="-127"/>
              <a:ea typeface="나눔스퀘어" pitchFamily="50" charset="-127"/>
            </a:rPr>
            <a:t>제작 및 발표 기획</a:t>
          </a:r>
          <a:endParaRPr lang="ko-KR" altLang="en-US" sz="1200" kern="1200">
            <a:latin typeface="나눔스퀘어" pitchFamily="50" charset="-127"/>
            <a:ea typeface="나눔스퀘어" pitchFamily="50" charset="-127"/>
          </a:endParaRPr>
        </a:p>
      </dsp:txBody>
      <dsp:txXfrm>
        <a:off x="8004257" y="2724765"/>
        <a:ext cx="1343011" cy="671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0.02113</cdr:x>
      <cdr:y>0.13825</cdr:y>
    </cdr:from>
    <cdr:to>
      <cdr:x>0.03869</cdr:x>
      <cdr:y>0.19837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22150" y="601570"/>
          <a:ext cx="184731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none" rtlCol="0">
          <a:spAutoFit/>
        </a:bodyPr>
        <a:lstStyle xmlns:a="http://schemas.openxmlformats.org/drawingml/2006/main"/>
        <a:p xmlns:a="http://schemas.openxmlformats.org/drawingml/2006/main">
          <a:endParaRPr lang="ko-KR" altLang="en-US" sz="1100" dirty="0" smtClean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6FC68-E7A4-4007-9E6A-0A36360D113D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30529E-31DE-4371-A79A-08A3C1800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449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, 7</a:t>
            </a:r>
            <a:r>
              <a:rPr lang="ko-KR" altLang="en-US" dirty="0" smtClean="0"/>
              <a:t>조 소프트웨어 공학 최종 발표를 시작하겠습니다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(0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559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586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프로젝트의 각각의 단계에서 나오는 산출물을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도구를 이용해 관리할 수 있었습니다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첫째로 </a:t>
            </a:r>
            <a:r>
              <a:rPr lang="ko-KR" altLang="en-US" dirty="0" err="1" smtClean="0"/>
              <a:t>레드마인을</a:t>
            </a:r>
            <a:r>
              <a:rPr lang="ko-KR" altLang="en-US" dirty="0" smtClean="0"/>
              <a:t> 이용해 이슈관리를 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다음으로 깃을 이용해 소스코드와 문서의 버전관리를 할 수 있었으며</a:t>
            </a:r>
            <a:r>
              <a:rPr lang="en-US" altLang="ko-KR" dirty="0" smtClean="0"/>
              <a:t>, </a:t>
            </a:r>
          </a:p>
          <a:p>
            <a:r>
              <a:rPr lang="ko-KR" altLang="en-US" dirty="0" err="1" smtClean="0"/>
              <a:t>이클립스에서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개발을 했고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메이븐</a:t>
            </a:r>
            <a:r>
              <a:rPr lang="en-US" altLang="ko-KR" dirty="0" smtClean="0"/>
              <a:t>3</a:t>
            </a:r>
            <a:r>
              <a:rPr lang="ko-KR" altLang="en-US" dirty="0" smtClean="0"/>
              <a:t>로 프로젝트 </a:t>
            </a:r>
            <a:r>
              <a:rPr lang="ko-KR" altLang="en-US" dirty="0" err="1" smtClean="0"/>
              <a:t>빌드를</a:t>
            </a:r>
            <a:r>
              <a:rPr lang="ko-KR" altLang="en-US" dirty="0" smtClean="0"/>
              <a:t> 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마지막으로 마이크로소프트 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파워포인트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엑셀을 이용해 문서를 작성하였습니다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(2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46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271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프로젝트를 진행하면서 발생할 수 있는 </a:t>
            </a:r>
            <a:r>
              <a:rPr lang="ko-KR" altLang="en-US" dirty="0" err="1" smtClean="0"/>
              <a:t>리스크</a:t>
            </a:r>
            <a:r>
              <a:rPr lang="ko-KR" altLang="en-US" dirty="0" smtClean="0"/>
              <a:t> 요인들을 총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개로 분류해보았습니다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요인으로는 요구사항 변경과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팀원들 간의 의사소통 문제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개발기간 부족과 개발 능력부족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산출물 소실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그리고 개발 중 에러가 발생할 수 있다고 판단하였습니다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이런 요인들에 대해 저희는 각각의 요인들이 발생할 수 있는 가능성과 </a:t>
            </a:r>
            <a:r>
              <a:rPr lang="ko-KR" altLang="en-US" dirty="0" err="1" smtClean="0"/>
              <a:t>영향도를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개로 분류해서 등급을 매겼고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여기 예시에서 보실 수 있는 것 </a:t>
            </a:r>
            <a:r>
              <a:rPr lang="ko-KR" altLang="en-US" dirty="0" err="1" smtClean="0"/>
              <a:t>처럼</a:t>
            </a:r>
            <a:r>
              <a:rPr lang="ko-KR" altLang="en-US" dirty="0" smtClean="0"/>
              <a:t> 대처 방안까지 마련하여 진행에 차질이 없도록 하였습니다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(3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25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537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요구사항 분석입니다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(3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29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260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시스템 개요를 살펴보겠습니다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깔끔한 조회 기능을 통한 높은 </a:t>
            </a:r>
            <a:r>
              <a:rPr lang="ko-KR" altLang="en-US" dirty="0" err="1" smtClean="0"/>
              <a:t>가독성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이것이 저희가 저희가 제공할 수 있는 </a:t>
            </a:r>
            <a:r>
              <a:rPr lang="ko-KR" altLang="en-US" baseline="0" dirty="0" err="1" smtClean="0"/>
              <a:t>차별점입니다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기본 기능으로는 로그인 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수강과목 등록 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과목 별 </a:t>
            </a:r>
            <a:r>
              <a:rPr lang="en-US" altLang="ko-KR" dirty="0" smtClean="0"/>
              <a:t>To do </a:t>
            </a:r>
            <a:r>
              <a:rPr lang="ko-KR" altLang="en-US" dirty="0" smtClean="0"/>
              <a:t>항목 등록 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별도 표시 기능이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저희가 추가한 기능으로는 휴지통</a:t>
            </a:r>
            <a:r>
              <a:rPr lang="ko-KR" altLang="en-US" baseline="0" dirty="0" smtClean="0"/>
              <a:t> 기능과 </a:t>
            </a:r>
            <a:r>
              <a:rPr lang="en-US" altLang="ko-KR" baseline="0" dirty="0" smtClean="0"/>
              <a:t>To do List </a:t>
            </a:r>
            <a:r>
              <a:rPr lang="ko-KR" altLang="en-US" baseline="0" dirty="0" smtClean="0"/>
              <a:t>전체 조회 기능이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액터는</a:t>
            </a:r>
            <a:r>
              <a:rPr lang="ko-KR" altLang="en-US" dirty="0" smtClean="0"/>
              <a:t> 총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개인데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일반 사용자인 </a:t>
            </a:r>
            <a:r>
              <a:rPr lang="en-US" altLang="ko-KR" baseline="0" dirty="0" smtClean="0"/>
              <a:t>USER, </a:t>
            </a:r>
          </a:p>
          <a:p>
            <a:r>
              <a:rPr lang="ko-KR" altLang="en-US" baseline="0" dirty="0" smtClean="0"/>
              <a:t>그리고 데이터를 저장하는 외부의 엑셀 라이브러리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이렇게 </a:t>
            </a:r>
            <a:r>
              <a:rPr lang="ko-KR" altLang="en-US" baseline="0" dirty="0" err="1" smtClean="0"/>
              <a:t>두가지가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560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유스케이스는</a:t>
            </a:r>
            <a:r>
              <a:rPr lang="ko-KR" altLang="en-US" dirty="0" smtClean="0"/>
              <a:t> 총 </a:t>
            </a:r>
            <a:r>
              <a:rPr lang="en-US" altLang="ko-KR" dirty="0" smtClean="0"/>
              <a:t>13</a:t>
            </a:r>
            <a:r>
              <a:rPr lang="ko-KR" altLang="en-US" dirty="0" smtClean="0"/>
              <a:t>개 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유스케이스는</a:t>
            </a:r>
            <a:r>
              <a:rPr lang="ko-KR" altLang="en-US" dirty="0" smtClean="0"/>
              <a:t> 앞에서 보여드렸던 고객 기능 요구사항에 따라 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이 때 잠깐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이전 슬라이드 보여줘도 괜찮을듯함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각각의 기능들을 적어놓은 목록입니다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306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각각의 </a:t>
            </a:r>
            <a:r>
              <a:rPr lang="ko-KR" altLang="en-US" dirty="0" err="1" smtClean="0"/>
              <a:t>유스케이스는</a:t>
            </a:r>
            <a:r>
              <a:rPr lang="ko-KR" altLang="en-US" dirty="0" smtClean="0"/>
              <a:t> 이와 같은 방식으로 기술되었습니다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유스케이스</a:t>
            </a:r>
            <a:r>
              <a:rPr lang="ko-KR" altLang="en-US" dirty="0" smtClean="0"/>
              <a:t> 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액터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사전 조건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사후 조건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기본</a:t>
            </a:r>
            <a:r>
              <a:rPr lang="ko-KR" altLang="en-US" baseline="0" dirty="0" smtClean="0"/>
              <a:t> 흐름과 대안 흐름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예외 흐름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그리고 시나리오를 작성하였습니다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057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이것을 시각적으로</a:t>
            </a:r>
            <a:r>
              <a:rPr lang="ko-KR" altLang="en-US" baseline="0" dirty="0" smtClean="0"/>
              <a:t> 보기 쉽게 표현한 것이 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이와 같은 </a:t>
            </a:r>
            <a:r>
              <a:rPr lang="ko-KR" altLang="en-US" baseline="0" dirty="0" err="1" smtClean="0"/>
              <a:t>유스케이스</a:t>
            </a:r>
            <a:r>
              <a:rPr lang="ko-KR" altLang="en-US" baseline="0" dirty="0" smtClean="0"/>
              <a:t> 다이어그램 입니다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714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화</a:t>
            </a:r>
            <a:r>
              <a:rPr lang="ko-KR" altLang="en-US" baseline="0" dirty="0" smtClean="0"/>
              <a:t>면 목록 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화면은 총 </a:t>
            </a:r>
            <a:r>
              <a:rPr lang="en-US" altLang="ko-KR" baseline="0" dirty="0" smtClean="0"/>
              <a:t>17</a:t>
            </a:r>
            <a:r>
              <a:rPr lang="ko-KR" altLang="en-US" baseline="0" dirty="0" smtClean="0"/>
              <a:t>개로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고객이 요구한 기능들을 각각의 화면으로 나타내었을 때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어떤 방식으로 표현될 수 있는지를 기술했습니다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99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목차는 다음과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팀 소개를 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순서대로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테스팅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직접 시연을 한 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느낀점을</a:t>
            </a:r>
            <a:r>
              <a:rPr lang="ko-KR" altLang="en-US" dirty="0" smtClean="0"/>
              <a:t> 발표하고 마치겠습니다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778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보시는 것 </a:t>
            </a:r>
            <a:r>
              <a:rPr lang="ko-KR" altLang="en-US" dirty="0" err="1" smtClean="0"/>
              <a:t>처럼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각각의 화면이 있고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해당 화면에 요구되는 기능이 무엇인지를 알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200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기능적인 부분 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눈에 보이지 않는 부분도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비기능</a:t>
            </a:r>
            <a:r>
              <a:rPr lang="ko-KR" altLang="en-US" dirty="0" smtClean="0"/>
              <a:t> 요구사항 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 성능과 </a:t>
            </a:r>
            <a:r>
              <a:rPr lang="ko-KR" altLang="en-US" dirty="0" err="1" smtClean="0"/>
              <a:t>가독성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편의성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신뢰성과 같이</a:t>
            </a:r>
            <a:endParaRPr lang="en-US" altLang="ko-KR" dirty="0" smtClean="0"/>
          </a:p>
          <a:p>
            <a:r>
              <a:rPr lang="ko-KR" altLang="en-US" dirty="0" smtClean="0"/>
              <a:t>성능적인 면이나 </a:t>
            </a:r>
            <a:r>
              <a:rPr lang="en-US" altLang="ko-KR" dirty="0" smtClean="0"/>
              <a:t>UX, </a:t>
            </a:r>
            <a:r>
              <a:rPr lang="ko-KR" altLang="en-US" dirty="0" smtClean="0"/>
              <a:t>보안과 같은 요소들도 기대할 수 있겠습니다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045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설계 단계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276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설계 단계에서는 구체적으로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에 어떤 요소가 있는지를 정의했습니다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현재 보이는 것은 </a:t>
            </a:r>
            <a:r>
              <a:rPr lang="en-US" altLang="ko-KR" dirty="0" smtClean="0"/>
              <a:t>Class Diagram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클래스와 클래스간의 관계를 도식화한 그림입니다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263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각각의 클래스마다 개별적으로 어떤 </a:t>
            </a:r>
            <a:r>
              <a:rPr lang="ko-KR" altLang="en-US" baseline="0" dirty="0" err="1" smtClean="0"/>
              <a:t>메소드와</a:t>
            </a:r>
            <a:r>
              <a:rPr lang="ko-KR" altLang="en-US" baseline="0" dirty="0" smtClean="0"/>
              <a:t> 변수가 있는지도 기술하였습니다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23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r>
              <a:rPr lang="ko-KR" altLang="en-US" dirty="0" smtClean="0"/>
              <a:t>화면의 </a:t>
            </a:r>
            <a:r>
              <a:rPr lang="en-US" altLang="ko-KR" dirty="0" smtClean="0"/>
              <a:t>System</a:t>
            </a:r>
            <a:r>
              <a:rPr lang="en-US" altLang="ko-KR" baseline="0" dirty="0" smtClean="0"/>
              <a:t> Map</a:t>
            </a:r>
            <a:r>
              <a:rPr lang="ko-KR" altLang="en-US" baseline="0" dirty="0" smtClean="0"/>
              <a:t>과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019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System Process </a:t>
            </a:r>
            <a:r>
              <a:rPr lang="ko-KR" altLang="en-US" dirty="0" smtClean="0"/>
              <a:t>다이어그램에는 </a:t>
            </a:r>
            <a:endParaRPr lang="en-US" altLang="ko-KR" dirty="0" smtClean="0"/>
          </a:p>
          <a:p>
            <a:r>
              <a:rPr lang="ko-KR" altLang="en-US" dirty="0" smtClean="0"/>
              <a:t>화면과 화면의 관계와 프로세스가 설명되어있습니다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731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각각의 화면에 대한 설명도 기술했는데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화면 순서와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요구사항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341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화면 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출력 정보 일람에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대해서 살펴볼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3412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구현 단계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832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ko-KR" altLang="en-US" dirty="0" err="1" smtClean="0"/>
              <a:t>팀소개</a:t>
            </a:r>
            <a:r>
              <a:rPr lang="ko-KR" altLang="en-US" dirty="0" smtClean="0"/>
              <a:t> 및 역할을 설명하겠습니다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(22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88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.java</a:t>
            </a:r>
            <a:r>
              <a:rPr lang="ko-KR" altLang="en-US" dirty="0" smtClean="0"/>
              <a:t>파일은 총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생성되어있고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개발 </a:t>
            </a:r>
            <a:r>
              <a:rPr lang="ko-KR" altLang="en-US" baseline="0" dirty="0" err="1" smtClean="0"/>
              <a:t>디렉토리는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JAVA</a:t>
            </a:r>
            <a:r>
              <a:rPr lang="ko-KR" altLang="en-US" baseline="0" dirty="0" err="1" smtClean="0"/>
              <a:t>빌드</a:t>
            </a:r>
            <a:r>
              <a:rPr lang="ko-KR" altLang="en-US" baseline="0" dirty="0" smtClean="0"/>
              <a:t> 도구인 </a:t>
            </a:r>
            <a:r>
              <a:rPr lang="en-US" altLang="ko-KR" baseline="0" dirty="0" smtClean="0"/>
              <a:t>Maven3</a:t>
            </a:r>
            <a:r>
              <a:rPr lang="ko-KR" altLang="en-US" baseline="0" dirty="0" smtClean="0"/>
              <a:t>를 이용해 만들어졌습니다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3204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</a:t>
            </a:r>
            <a:r>
              <a:rPr lang="en-US" altLang="ko-KR" dirty="0" smtClean="0"/>
              <a:t>Eclipse</a:t>
            </a:r>
            <a:r>
              <a:rPr lang="ko-KR" altLang="en-US" dirty="0" smtClean="0"/>
              <a:t>에서 개발했습니다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731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테스팅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0481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테스트 케이스는 총 </a:t>
            </a:r>
            <a:r>
              <a:rPr lang="en-US" altLang="ko-KR" dirty="0" smtClean="0"/>
              <a:t>69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pass</a:t>
            </a:r>
            <a:r>
              <a:rPr lang="ko-KR" altLang="en-US" baseline="0" dirty="0" smtClean="0"/>
              <a:t> 수도 </a:t>
            </a:r>
            <a:r>
              <a:rPr lang="en-US" altLang="ko-KR" baseline="0" dirty="0" smtClean="0"/>
              <a:t>69</a:t>
            </a:r>
            <a:r>
              <a:rPr lang="ko-KR" altLang="en-US" baseline="0" dirty="0" smtClean="0"/>
              <a:t>개로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모든 결함을 해결하였습니다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테스트케이스</a:t>
            </a:r>
            <a:r>
              <a:rPr lang="ko-KR" altLang="en-US" baseline="0" dirty="0" smtClean="0"/>
              <a:t> 문서에는 </a:t>
            </a:r>
            <a:r>
              <a:rPr lang="en-US" altLang="ko-KR" baseline="0" dirty="0" err="1" smtClean="0"/>
              <a:t>Usecase</a:t>
            </a:r>
            <a:r>
              <a:rPr lang="en-US" altLang="ko-KR" baseline="0" dirty="0" smtClean="0"/>
              <a:t> ID, </a:t>
            </a:r>
            <a:r>
              <a:rPr lang="en-US" altLang="ko-KR" baseline="0" dirty="0" err="1" smtClean="0"/>
              <a:t>TestCase</a:t>
            </a:r>
            <a:r>
              <a:rPr lang="en-US" altLang="ko-KR" baseline="0" dirty="0" smtClean="0"/>
              <a:t> ID, </a:t>
            </a:r>
            <a:r>
              <a:rPr lang="ko-KR" altLang="en-US" baseline="0" dirty="0" smtClean="0"/>
              <a:t>테스트 목적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사전 조건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입력 값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절차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예상 추력 값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결과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테스트 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그리고 결함 번호를 기입하였습니다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707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테스트 결과 보고서에는 방금  슬라이드에서 보셨던 것과 같은 테스트 결과가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또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결함 현황이 있는데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저희가 테스트 해본 결과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총결함 개수는 </a:t>
            </a:r>
            <a:r>
              <a:rPr lang="en-US" altLang="ko-KR" baseline="0" dirty="0" smtClean="0"/>
              <a:t>40</a:t>
            </a:r>
            <a:r>
              <a:rPr lang="ko-KR" altLang="en-US" baseline="0" dirty="0" smtClean="0"/>
              <a:t>개이고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모든 결함을 해결한 상태입니다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결함 리스트를 작성했는데요</a:t>
            </a:r>
            <a:r>
              <a:rPr lang="en-US" altLang="ko-KR" baseline="0" dirty="0" smtClean="0"/>
              <a:t>,</a:t>
            </a:r>
          </a:p>
          <a:p>
            <a:r>
              <a:rPr lang="ko-KR" altLang="en-US" dirty="0" smtClean="0"/>
              <a:t>결함 번호와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설명이 기입되어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707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시연 영상입니다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저희가 만든 프로그램을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 동안 보여드리겠습니다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5447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느낀 점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저희가 이 수업을 들으며 받은 인상과 느낀 점에 대해 말해보려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2870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이 수업을 들으며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체계적인 작업의 중요성을 깨달았고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앞으로 실무를 이해할 때 적용될</a:t>
            </a:r>
            <a:r>
              <a:rPr lang="ko-KR" altLang="en-US" baseline="0" dirty="0" smtClean="0"/>
              <a:t> 수 있는 지식을 배웠다는 것에 뿌듯함을 느꼈으며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각자의 역할을 수행하는 과정을 통해 효율적으로 목표를 이뤄내는 것이 매우 인상적이었습니다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하지만 무엇보다도</a:t>
            </a:r>
            <a:r>
              <a:rPr lang="en-US" altLang="ko-KR" baseline="0" dirty="0" smtClean="0"/>
              <a:t>,</a:t>
            </a:r>
          </a:p>
          <a:p>
            <a:r>
              <a:rPr lang="ko-KR" altLang="en-US" dirty="0" smtClean="0"/>
              <a:t>이번 프로젝트의 팀워크를 통해 느꼈던 것이 많았습니다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서로간의 신뢰와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의사소통의 중요성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</a:t>
            </a:r>
            <a:endParaRPr lang="en-US" altLang="ko-KR" dirty="0" smtClean="0"/>
          </a:p>
          <a:p>
            <a:r>
              <a:rPr lang="ko-KR" altLang="en-US" dirty="0" smtClean="0"/>
              <a:t>힘든 과정 속에서도 모두들 열정을 갖고 임했기에</a:t>
            </a:r>
            <a:endParaRPr lang="en-US" altLang="ko-KR" dirty="0" smtClean="0"/>
          </a:p>
          <a:p>
            <a:r>
              <a:rPr lang="ko-KR" altLang="en-US" dirty="0" smtClean="0"/>
              <a:t>이 활동에서의 성취감이 더 의미 있게 다가온 것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676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253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en-US" altLang="ko-KR" dirty="0" smtClean="0"/>
              <a:t>7</a:t>
            </a:r>
            <a:r>
              <a:rPr lang="ko-KR" altLang="en-US" dirty="0" smtClean="0"/>
              <a:t>조의 이름은 </a:t>
            </a:r>
            <a:r>
              <a:rPr lang="en-US" altLang="ko-KR" dirty="0" err="1" smtClean="0"/>
              <a:t>Shortstormers</a:t>
            </a:r>
            <a:r>
              <a:rPr lang="ko-KR" altLang="en-US" dirty="0" smtClean="0"/>
              <a:t>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6</a:t>
            </a:r>
            <a:r>
              <a:rPr lang="ko-KR" altLang="en-US" dirty="0" smtClean="0"/>
              <a:t>명으로 이루어져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각각의 역할 구분은 다음과 같습니다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보시는 것 처럼 총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역할이 있는데요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저는 </a:t>
            </a:r>
            <a:r>
              <a:rPr lang="en-US" altLang="ko-KR" dirty="0" smtClean="0"/>
              <a:t>Project Manager</a:t>
            </a:r>
            <a:r>
              <a:rPr lang="ko-KR" altLang="en-US" dirty="0" smtClean="0"/>
              <a:t>와 개발자로서 프로젝트의 전체적인 관리와 개발을 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천정호님께서 설계와 개발을 담당해주셨고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김철환님과 이한울님께서 개발자로서 프로그램 구현을 해주셨습니다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마지막으로 조은재님과 조성윤님께서 테스터로서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결함을 찾아내어 프로그램을 안정적으로 만드는데 도움을 주셨습니다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추가로 조성윤님께서는 형상관리자로서 회의록 작성과 문서 관리를 책임져 주셨습니다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184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다음으로는 계획 단계를 설명하겠습니다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(1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564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목적은 </a:t>
            </a:r>
            <a:r>
              <a:rPr lang="en-US" altLang="ko-KR" dirty="0" smtClean="0"/>
              <a:t>To Do List </a:t>
            </a:r>
            <a:r>
              <a:rPr lang="ko-KR" altLang="en-US" dirty="0" smtClean="0"/>
              <a:t>관리 프로그램을 제작하는 것이었습니다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그러므로 사용자 로그인</a:t>
            </a:r>
            <a:r>
              <a:rPr lang="en-US" altLang="ko-KR" dirty="0" smtClean="0"/>
              <a:t>,, </a:t>
            </a:r>
            <a:r>
              <a:rPr lang="ko-KR" altLang="en-US" dirty="0" smtClean="0"/>
              <a:t>수강 과목과 과목별 </a:t>
            </a:r>
            <a:r>
              <a:rPr lang="en-US" altLang="ko-KR" dirty="0" smtClean="0"/>
              <a:t>To do </a:t>
            </a:r>
            <a:r>
              <a:rPr lang="ko-KR" altLang="en-US" dirty="0" smtClean="0"/>
              <a:t>항목의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,, To do List</a:t>
            </a:r>
            <a:r>
              <a:rPr lang="ko-KR" altLang="en-US" dirty="0" smtClean="0"/>
              <a:t>와 별도 표시기능</a:t>
            </a:r>
            <a:r>
              <a:rPr lang="en-US" altLang="ko-KR" dirty="0" smtClean="0"/>
              <a:t>,, </a:t>
            </a:r>
            <a:r>
              <a:rPr lang="ko-KR" altLang="en-US" dirty="0" smtClean="0"/>
              <a:t>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정렬과 숨기기 기능을 구현하기로 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3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</a:t>
            </a:r>
            <a:r>
              <a:rPr lang="en-US" altLang="ko-KR" dirty="0" smtClean="0"/>
              <a:t>Waterfall Model</a:t>
            </a:r>
            <a:r>
              <a:rPr lang="ko-KR" altLang="en-US" dirty="0" smtClean="0"/>
              <a:t>을 설명하겠습니다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프로젝트가 원활하게 진행되기 위해서 저희는 보시는 것 처럼 폭포수 모형대로 작업을 진행하였습니다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요구사항 분석 부터 시작해서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테스팅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유지보수 순서로 일을 진행하였습니다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751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이런 단계를 구조적으로 표현하면 다음과 같습니다</a:t>
            </a:r>
            <a:r>
              <a:rPr lang="en-US" altLang="ko-KR" dirty="0" smtClean="0"/>
              <a:t>. Work Breakdown Structure</a:t>
            </a:r>
            <a:r>
              <a:rPr lang="ko-KR" altLang="en-US" dirty="0" smtClean="0"/>
              <a:t>를 이용했습니다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24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저희는 일정을 </a:t>
            </a:r>
            <a:r>
              <a:rPr lang="ko-KR" altLang="en-US" dirty="0" err="1" smtClean="0"/>
              <a:t>간트차트와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퍼트차트로</a:t>
            </a:r>
            <a:r>
              <a:rPr lang="ko-KR" altLang="en-US" dirty="0" smtClean="0"/>
              <a:t> 나타내었습니다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통해 프로그램 진행의 단계의 마감을 준수할 수 있었습니다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0529E-31DE-4371-A79A-08A3C18009E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747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A6E3-34AD-4D55-8D72-9710C7C32A0B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90067-49BC-4ACD-9E32-39A71745C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338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A6E3-34AD-4D55-8D72-9710C7C32A0B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90067-49BC-4ACD-9E32-39A71745C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72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A6E3-34AD-4D55-8D72-9710C7C32A0B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90067-49BC-4ACD-9E32-39A71745C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45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A6E3-34AD-4D55-8D72-9710C7C32A0B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90067-49BC-4ACD-9E32-39A71745C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266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A6E3-34AD-4D55-8D72-9710C7C32A0B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90067-49BC-4ACD-9E32-39A71745C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56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A6E3-34AD-4D55-8D72-9710C7C32A0B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90067-49BC-4ACD-9E32-39A71745C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20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A6E3-34AD-4D55-8D72-9710C7C32A0B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90067-49BC-4ACD-9E32-39A71745C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221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A6E3-34AD-4D55-8D72-9710C7C32A0B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90067-49BC-4ACD-9E32-39A71745C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32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A6E3-34AD-4D55-8D72-9710C7C32A0B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90067-49BC-4ACD-9E32-39A71745C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94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A6E3-34AD-4D55-8D72-9710C7C32A0B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90067-49BC-4ACD-9E32-39A71745C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16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A6E3-34AD-4D55-8D72-9710C7C32A0B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90067-49BC-4ACD-9E32-39A71745C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89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CA6E3-34AD-4D55-8D72-9710C7C32A0B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90067-49BC-4ACD-9E32-39A71745C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440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hart" Target="../charts/chart1.xm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12193555" cy="6858000"/>
            <a:chOff x="0" y="0"/>
            <a:chExt cx="12193555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3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159" b="20794"/>
            <a:stretch>
              <a:fillRect/>
            </a:stretch>
          </p:blipFill>
          <p:spPr>
            <a:xfrm>
              <a:off x="1555" y="1404259"/>
              <a:ext cx="12192000" cy="4049485"/>
            </a:xfrm>
            <a:custGeom>
              <a:avLst/>
              <a:gdLst>
                <a:gd name="connsiteX0" fmla="*/ 0 w 12192000"/>
                <a:gd name="connsiteY0" fmla="*/ 0 h 4049485"/>
                <a:gd name="connsiteX1" fmla="*/ 12192000 w 12192000"/>
                <a:gd name="connsiteY1" fmla="*/ 0 h 4049485"/>
                <a:gd name="connsiteX2" fmla="*/ 12192000 w 12192000"/>
                <a:gd name="connsiteY2" fmla="*/ 4049485 h 4049485"/>
                <a:gd name="connsiteX3" fmla="*/ 0 w 12192000"/>
                <a:gd name="connsiteY3" fmla="*/ 4049485 h 404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4049485">
                  <a:moveTo>
                    <a:pt x="0" y="0"/>
                  </a:moveTo>
                  <a:lnTo>
                    <a:pt x="12192000" y="0"/>
                  </a:lnTo>
                  <a:lnTo>
                    <a:pt x="12192000" y="4049485"/>
                  </a:lnTo>
                  <a:lnTo>
                    <a:pt x="0" y="4049485"/>
                  </a:lnTo>
                  <a:close/>
                </a:path>
              </a:pathLst>
            </a:custGeom>
          </p:spPr>
        </p:pic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626210"/>
            <a:ext cx="9144000" cy="1075419"/>
          </a:xfrm>
        </p:spPr>
        <p:txBody>
          <a:bodyPr>
            <a:normAutofit/>
          </a:bodyPr>
          <a:lstStyle/>
          <a:p>
            <a:r>
              <a:rPr lang="ko-KR" altLang="en-US" sz="480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소프트웨어 공학</a:t>
            </a:r>
            <a:endParaRPr lang="ko-KR" altLang="en-US" sz="48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95659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7</a:t>
            </a:r>
            <a:r>
              <a:rPr lang="ko-KR" altLang="en-US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</a:t>
            </a:r>
            <a:r>
              <a:rPr lang="en-US" altLang="ko-KR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Shortstormers</a:t>
            </a:r>
            <a:endParaRPr lang="en-US" altLang="ko-KR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상명대학교 컴퓨터과학과</a:t>
            </a:r>
            <a:endParaRPr lang="ko-KR" altLang="en-US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524000" y="2599285"/>
            <a:ext cx="9144000" cy="1357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8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발표</a:t>
            </a:r>
            <a:endParaRPr lang="ko-KR" altLang="en-US" sz="8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825551" y="3900190"/>
            <a:ext cx="449735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89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7" y="2048669"/>
            <a:ext cx="8963025" cy="3981450"/>
          </a:xfr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mtClean="0">
                <a:latin typeface="나눔고딕 ExtraBold" pitchFamily="50" charset="-127"/>
                <a:ea typeface="나눔고딕 ExtraBold" pitchFamily="50" charset="-127"/>
              </a:rPr>
              <a:t>PERT Chart</a:t>
            </a:r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7743" y="463170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스퀘어 Light" pitchFamily="50" charset="-127"/>
                <a:ea typeface="나눔스퀘어 Light" pitchFamily="50" charset="-127"/>
              </a:rPr>
              <a:t>규모 산정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7742" y="179070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작성 예시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06218" y="6344034"/>
            <a:ext cx="24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400" smtClean="0">
                <a:latin typeface="나눔스퀘어" pitchFamily="50" charset="-127"/>
                <a:ea typeface="나눔스퀘어" pitchFamily="50" charset="-127"/>
              </a:rPr>
              <a:t>나머</a:t>
            </a:r>
            <a:r>
              <a:rPr lang="ko-KR" altLang="en-US" sz="1400">
                <a:latin typeface="나눔스퀘어" pitchFamily="50" charset="-127"/>
                <a:ea typeface="나눔스퀘어" pitchFamily="50" charset="-127"/>
              </a:rPr>
              <a:t>지</a:t>
            </a:r>
            <a:r>
              <a:rPr lang="ko-KR" altLang="en-US" sz="1400" smtClean="0">
                <a:latin typeface="나눔스퀘어" pitchFamily="50" charset="-127"/>
                <a:ea typeface="나눔스퀘어" pitchFamily="50" charset="-127"/>
              </a:rPr>
              <a:t> 항목들은 생략되었음</a:t>
            </a:r>
            <a:r>
              <a:rPr lang="en-US" altLang="ko-KR" sz="1400" smtClean="0"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400" dirty="0" smtClean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33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smtClean="0">
                <a:latin typeface="나눔고딕 ExtraBold" pitchFamily="50" charset="-127"/>
                <a:ea typeface="나눔고딕 ExtraBold" pitchFamily="50" charset="-127"/>
              </a:rPr>
              <a:t>도구 </a:t>
            </a:r>
            <a:r>
              <a:rPr lang="en-US" altLang="ko-KR" smtClean="0"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ko-KR" altLang="en-US" smtClean="0">
                <a:latin typeface="나눔고딕 ExtraBold" pitchFamily="50" charset="-127"/>
                <a:ea typeface="나눔고딕 ExtraBold" pitchFamily="50" charset="-127"/>
              </a:rPr>
              <a:t>산출물 관리</a:t>
            </a:r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7743" y="463170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스퀘어 Light" pitchFamily="50" charset="-127"/>
                <a:ea typeface="나눔스퀘어 Light" pitchFamily="50" charset="-127"/>
              </a:rPr>
              <a:t>프로젝트 개요</a:t>
            </a:r>
            <a:r>
              <a:rPr lang="en-US" altLang="ko-KR" sz="1400" smtClean="0">
                <a:latin typeface="나눔스퀘어 Light" pitchFamily="50" charset="-127"/>
                <a:ea typeface="나눔스퀘어 Light" pitchFamily="50" charset="-127"/>
              </a:rPr>
              <a:t>, </a:t>
            </a:r>
            <a:r>
              <a:rPr lang="ko-KR" altLang="en-US" sz="1400" smtClean="0">
                <a:latin typeface="나눔스퀘어 Light" pitchFamily="50" charset="-127"/>
                <a:ea typeface="나눔스퀘어 Light" pitchFamily="50" charset="-127"/>
              </a:rPr>
              <a:t>산출물 관리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육각형 5"/>
          <p:cNvSpPr/>
          <p:nvPr/>
        </p:nvSpPr>
        <p:spPr>
          <a:xfrm>
            <a:off x="1429595" y="2576229"/>
            <a:ext cx="2374150" cy="2034988"/>
          </a:xfrm>
          <a:prstGeom prst="hexagon">
            <a:avLst>
              <a:gd name="adj" fmla="val 30797"/>
              <a:gd name="vf" fmla="val 11547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육각형 6"/>
          <p:cNvSpPr/>
          <p:nvPr/>
        </p:nvSpPr>
        <p:spPr>
          <a:xfrm>
            <a:off x="3168748" y="3593723"/>
            <a:ext cx="2374150" cy="2034988"/>
          </a:xfrm>
          <a:prstGeom prst="hexagon">
            <a:avLst>
              <a:gd name="adj" fmla="val 30797"/>
              <a:gd name="vf" fmla="val 11547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육각형 7"/>
          <p:cNvSpPr/>
          <p:nvPr/>
        </p:nvSpPr>
        <p:spPr>
          <a:xfrm>
            <a:off x="4925830" y="2576229"/>
            <a:ext cx="2374150" cy="2034988"/>
          </a:xfrm>
          <a:prstGeom prst="hexagon">
            <a:avLst>
              <a:gd name="adj" fmla="val 30797"/>
              <a:gd name="vf" fmla="val 11547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육각형 8"/>
          <p:cNvSpPr/>
          <p:nvPr/>
        </p:nvSpPr>
        <p:spPr>
          <a:xfrm>
            <a:off x="6673948" y="3593723"/>
            <a:ext cx="2374150" cy="2034988"/>
          </a:xfrm>
          <a:prstGeom prst="hexagon">
            <a:avLst>
              <a:gd name="adj" fmla="val 30797"/>
              <a:gd name="vf" fmla="val 11547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육각형 9"/>
          <p:cNvSpPr/>
          <p:nvPr/>
        </p:nvSpPr>
        <p:spPr>
          <a:xfrm>
            <a:off x="8431030" y="2576229"/>
            <a:ext cx="2374150" cy="2034988"/>
          </a:xfrm>
          <a:prstGeom prst="hexagon">
            <a:avLst>
              <a:gd name="adj" fmla="val 30797"/>
              <a:gd name="vf" fmla="val 11547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 descr="C:\Users\검색용PC_34\Downloads\4. tools\redmin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5" r="25060" b="17617"/>
          <a:stretch/>
        </p:blipFill>
        <p:spPr bwMode="auto">
          <a:xfrm>
            <a:off x="1771650" y="2333203"/>
            <a:ext cx="1788132" cy="207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검색용PC_34\Downloads\4. tools\Git-Icon-1788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782" y="3815176"/>
            <a:ext cx="1592081" cy="159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검색용PC_34\Downloads\4. tools\eclipse-11-logo-png-transparen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853" y="3023674"/>
            <a:ext cx="1216104" cy="114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C:\Users\검색용PC_34\Downloads\4. tools\1024px-Microsoft_Office_2013_logo_and_wordmark.svg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83"/>
          <a:stretch/>
        </p:blipFill>
        <p:spPr bwMode="auto">
          <a:xfrm>
            <a:off x="9050547" y="2913254"/>
            <a:ext cx="1135115" cy="136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:\Users\검색용PC_34\Downloads\4. tools\maven-logo-white-on-blac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82" y="4410128"/>
            <a:ext cx="1757082" cy="44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/>
          <p:cNvCxnSpPr/>
          <p:nvPr/>
        </p:nvCxnSpPr>
        <p:spPr>
          <a:xfrm>
            <a:off x="2638821" y="4632185"/>
            <a:ext cx="0" cy="46984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6134032" y="4632185"/>
            <a:ext cx="0" cy="46984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4372729" y="3139210"/>
            <a:ext cx="0" cy="44554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7900079" y="3130245"/>
            <a:ext cx="0" cy="445549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9630267" y="4593766"/>
            <a:ext cx="0" cy="46984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054238" y="5230866"/>
            <a:ext cx="116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edmine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03990" y="1660178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27034" y="5238715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Eclipse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29467" y="1660178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Maven3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98523" y="5218047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MS Office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59926" y="5587379"/>
            <a:ext cx="1957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>
                <a:latin typeface="나눔스퀘어" pitchFamily="50" charset="-127"/>
                <a:ea typeface="나눔스퀘어" pitchFamily="50" charset="-127"/>
              </a:rPr>
              <a:t>웹 기반 오픈소스 </a:t>
            </a:r>
            <a:r>
              <a:rPr lang="ko-KR" altLang="ko-KR" sz="1200" b="1">
                <a:latin typeface="나눔스퀘어" pitchFamily="50" charset="-127"/>
                <a:ea typeface="나눔스퀘어" pitchFamily="50" charset="-127"/>
              </a:rPr>
              <a:t>이슈 관리 도구</a:t>
            </a:r>
            <a:r>
              <a:rPr lang="ko-KR" altLang="ko-KR" sz="1200">
                <a:latin typeface="나눔스퀘어" pitchFamily="50" charset="-127"/>
                <a:ea typeface="나눔스퀘어" pitchFamily="50" charset="-127"/>
              </a:rPr>
              <a:t>로</a:t>
            </a:r>
            <a:r>
              <a:rPr lang="en-US" altLang="ko-KR" sz="120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sz="1200">
                <a:latin typeface="나눔스퀘어" pitchFamily="50" charset="-127"/>
                <a:ea typeface="나눔스퀘어" pitchFamily="50" charset="-127"/>
              </a:rPr>
              <a:t>화면 기반의 프로젝트 관리에 도움이 되도록 다양한 기능을 제공한다</a:t>
            </a:r>
            <a:r>
              <a:rPr lang="en-US" altLang="ko-KR" sz="1200" smtClean="0">
                <a:latin typeface="나눔스퀘어" pitchFamily="50" charset="-127"/>
                <a:ea typeface="나눔스퀘어" pitchFamily="50" charset="-127"/>
              </a:rPr>
              <a:t>. </a:t>
            </a:r>
            <a:endParaRPr lang="ko-KR" altLang="en-US" sz="12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34010" y="5587029"/>
            <a:ext cx="1957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" pitchFamily="50" charset="-127"/>
                <a:ea typeface="나눔스퀘어" pitchFamily="50" charset="-127"/>
              </a:rPr>
              <a:t>프로젝트 개발 언어인 </a:t>
            </a:r>
            <a:r>
              <a:rPr lang="en-US" altLang="ko-KR" sz="1200" b="1">
                <a:latin typeface="나눔스퀘어" pitchFamily="50" charset="-127"/>
                <a:ea typeface="나눔스퀘어" pitchFamily="50" charset="-127"/>
              </a:rPr>
              <a:t>JAVA</a:t>
            </a:r>
            <a:r>
              <a:rPr lang="ko-KR" altLang="en-US" sz="1200">
                <a:latin typeface="나눔스퀘어" pitchFamily="50" charset="-127"/>
                <a:ea typeface="나눔스퀘어" pitchFamily="50" charset="-127"/>
              </a:rPr>
              <a:t>를 사용하는데 필요한 </a:t>
            </a:r>
            <a:r>
              <a:rPr lang="ko-KR" altLang="en-US" sz="1200" b="1">
                <a:latin typeface="나눔스퀘어" pitchFamily="50" charset="-127"/>
                <a:ea typeface="나눔스퀘어" pitchFamily="50" charset="-127"/>
              </a:rPr>
              <a:t>통합개발환경</a:t>
            </a:r>
            <a:r>
              <a:rPr lang="en-US" altLang="ko-KR" sz="1200" b="1">
                <a:latin typeface="나눔스퀘어" pitchFamily="50" charset="-127"/>
                <a:ea typeface="나눔스퀘어" pitchFamily="50" charset="-127"/>
              </a:rPr>
              <a:t>(IDE)</a:t>
            </a:r>
            <a:r>
              <a:rPr lang="ko-KR" altLang="en-US" sz="1200">
                <a:latin typeface="나눔스퀘어" pitchFamily="50" charset="-127"/>
                <a:ea typeface="나눔스퀘어" pitchFamily="50" charset="-127"/>
              </a:rPr>
              <a:t>이다</a:t>
            </a:r>
            <a:r>
              <a:rPr lang="en-US" altLang="ko-KR" sz="1200">
                <a:latin typeface="나눔스퀘어" pitchFamily="50" charset="-127"/>
                <a:ea typeface="나눔스퀘어" pitchFamily="50" charset="-127"/>
              </a:rPr>
              <a:t>. </a:t>
            </a:r>
            <a:endParaRPr lang="ko-KR" altLang="en-US" sz="12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51372" y="5587029"/>
            <a:ext cx="1957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" pitchFamily="50" charset="-127"/>
                <a:ea typeface="나눔스퀘어" pitchFamily="50" charset="-127"/>
              </a:rPr>
              <a:t>모든 문서 작성의 환경 및 양식은 </a:t>
            </a:r>
            <a:r>
              <a:rPr lang="en-US" altLang="ko-KR" sz="1200">
                <a:latin typeface="나눔스퀘어" pitchFamily="50" charset="-127"/>
                <a:ea typeface="나눔스퀘어" pitchFamily="50" charset="-127"/>
              </a:rPr>
              <a:t>MS Word</a:t>
            </a:r>
            <a:r>
              <a:rPr lang="ko-KR" altLang="en-US" sz="1200">
                <a:latin typeface="나눔스퀘어" pitchFamily="50" charset="-127"/>
                <a:ea typeface="나눔스퀘어" pitchFamily="50" charset="-127"/>
              </a:rPr>
              <a:t>로 통일한다</a:t>
            </a:r>
            <a:r>
              <a:rPr lang="en-US" altLang="ko-KR" sz="1200">
                <a:latin typeface="나눔스퀘어" pitchFamily="50" charset="-127"/>
                <a:ea typeface="나눔스퀘어" pitchFamily="50" charset="-127"/>
              </a:rPr>
              <a:t>. </a:t>
            </a:r>
            <a:r>
              <a:rPr lang="ko-KR" altLang="en-US" sz="1200">
                <a:latin typeface="나눔스퀘어" pitchFamily="50" charset="-127"/>
                <a:ea typeface="나눔스퀘어" pitchFamily="50" charset="-127"/>
              </a:rPr>
              <a:t>또한 발표에 필요한 </a:t>
            </a:r>
            <a:r>
              <a:rPr lang="en-US" altLang="ko-KR" sz="1200">
                <a:latin typeface="나눔스퀘어" pitchFamily="50" charset="-127"/>
                <a:ea typeface="나눔스퀘어" pitchFamily="50" charset="-127"/>
              </a:rPr>
              <a:t>PPT</a:t>
            </a:r>
            <a:r>
              <a:rPr lang="ko-KR" altLang="en-US" sz="1200">
                <a:latin typeface="나눔스퀘어" pitchFamily="50" charset="-127"/>
                <a:ea typeface="나눔스퀘어" pitchFamily="50" charset="-127"/>
              </a:rPr>
              <a:t>는 </a:t>
            </a:r>
            <a:r>
              <a:rPr lang="en-US" altLang="ko-KR" sz="1200">
                <a:latin typeface="나눔스퀘어" pitchFamily="50" charset="-127"/>
                <a:ea typeface="나눔스퀘어" pitchFamily="50" charset="-127"/>
              </a:rPr>
              <a:t>MS Powerpoint</a:t>
            </a:r>
            <a:r>
              <a:rPr lang="ko-KR" altLang="en-US" sz="1200">
                <a:latin typeface="나눔스퀘어" pitchFamily="50" charset="-127"/>
                <a:ea typeface="나눔스퀘어" pitchFamily="50" charset="-127"/>
              </a:rPr>
              <a:t>를 사용한다</a:t>
            </a:r>
            <a:r>
              <a:rPr lang="en-US" altLang="ko-KR" sz="1200"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2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76927" y="2029510"/>
            <a:ext cx="1957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" pitchFamily="50" charset="-127"/>
                <a:ea typeface="나눔스퀘어" pitchFamily="50" charset="-127"/>
              </a:rPr>
              <a:t>소스 코드를 포함한 모든 문서 관리를 위한 분산 </a:t>
            </a:r>
            <a:r>
              <a:rPr lang="ko-KR" altLang="en-US" sz="1200" b="1">
                <a:latin typeface="나눔스퀘어" pitchFamily="50" charset="-127"/>
                <a:ea typeface="나눔스퀘어" pitchFamily="50" charset="-127"/>
              </a:rPr>
              <a:t>버전 관리 시스템</a:t>
            </a:r>
            <a:r>
              <a:rPr lang="ko-KR" altLang="en-US" sz="1200">
                <a:latin typeface="나눔스퀘어" pitchFamily="50" charset="-127"/>
                <a:ea typeface="나눔스퀘어" pitchFamily="50" charset="-127"/>
              </a:rPr>
              <a:t>이다</a:t>
            </a:r>
            <a:r>
              <a:rPr lang="en-US" altLang="ko-KR" sz="1200">
                <a:latin typeface="나눔스퀘어" pitchFamily="50" charset="-127"/>
                <a:ea typeface="나눔스퀘어" pitchFamily="50" charset="-127"/>
              </a:rPr>
              <a:t>. </a:t>
            </a:r>
            <a:endParaRPr lang="ko-KR" altLang="en-US" sz="12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82128" y="2004671"/>
            <a:ext cx="1957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나눔스퀘어" pitchFamily="50" charset="-127"/>
                <a:ea typeface="나눔스퀘어" pitchFamily="50" charset="-127"/>
              </a:rPr>
              <a:t>Apache Maven</a:t>
            </a:r>
            <a:r>
              <a:rPr lang="ko-KR" altLang="en-US" sz="1200">
                <a:latin typeface="나눔스퀘어" pitchFamily="50" charset="-127"/>
                <a:ea typeface="나눔스퀘어" pitchFamily="50" charset="-127"/>
              </a:rPr>
              <a:t>은 </a:t>
            </a:r>
            <a:r>
              <a:rPr lang="ko-KR" altLang="en-US" sz="1200" b="1">
                <a:latin typeface="나눔스퀘어" pitchFamily="50" charset="-127"/>
                <a:ea typeface="나눔스퀘어" pitchFamily="50" charset="-127"/>
              </a:rPr>
              <a:t>프로젝트 관리 도구</a:t>
            </a:r>
            <a:r>
              <a:rPr lang="ko-KR" altLang="en-US" sz="1200">
                <a:latin typeface="나눔스퀘어" pitchFamily="50" charset="-127"/>
                <a:ea typeface="나눔스퀘어" pitchFamily="50" charset="-127"/>
              </a:rPr>
              <a:t>로 </a:t>
            </a:r>
            <a:r>
              <a:rPr lang="en-US" altLang="ko-KR" sz="1200">
                <a:latin typeface="나눔스퀘어" pitchFamily="50" charset="-127"/>
                <a:ea typeface="나눔스퀘어" pitchFamily="50" charset="-127"/>
              </a:rPr>
              <a:t>POM(Project Object Model)</a:t>
            </a:r>
            <a:r>
              <a:rPr lang="ko-KR" altLang="en-US" sz="1200">
                <a:latin typeface="나눔스퀘어" pitchFamily="50" charset="-127"/>
                <a:ea typeface="나눔스퀘어" pitchFamily="50" charset="-127"/>
              </a:rPr>
              <a:t>의 개념을 바탕으로 프로젝트의 빌드를 관리한다</a:t>
            </a:r>
            <a:r>
              <a:rPr lang="en-US" altLang="ko-KR" sz="1200">
                <a:latin typeface="나눔스퀘어" pitchFamily="50" charset="-127"/>
                <a:ea typeface="나눔스퀘어" pitchFamily="50" charset="-127"/>
              </a:rPr>
              <a:t>. </a:t>
            </a:r>
            <a:endParaRPr lang="ko-KR" altLang="en-US" sz="1200" dirty="0" smtClean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38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smtClean="0">
                <a:latin typeface="나눔고딕 ExtraBold" pitchFamily="50" charset="-127"/>
                <a:ea typeface="나눔고딕 ExtraBold" pitchFamily="50" charset="-127"/>
              </a:rPr>
              <a:t>리스크 관리 계획</a:t>
            </a:r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7743" y="463170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스퀘어 Light" pitchFamily="50" charset="-127"/>
                <a:ea typeface="나눔스퀘어 Light" pitchFamily="50" charset="-127"/>
              </a:rPr>
              <a:t>리스크 관리 계획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3621" y="1577771"/>
            <a:ext cx="1600200" cy="16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27444" y="1577771"/>
            <a:ext cx="1600200" cy="1600200"/>
          </a:xfrm>
          <a:prstGeom prst="rect">
            <a:avLst/>
          </a:prstGeom>
          <a:solidFill>
            <a:srgbClr val="9A4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690532" y="1577771"/>
            <a:ext cx="1600200" cy="1600200"/>
          </a:xfrm>
          <a:prstGeom prst="rect">
            <a:avLst/>
          </a:prstGeom>
          <a:solidFill>
            <a:srgbClr val="C85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427444" y="4206674"/>
            <a:ext cx="1600200" cy="1600200"/>
          </a:xfrm>
          <a:prstGeom prst="rect">
            <a:avLst/>
          </a:prstGeom>
          <a:solidFill>
            <a:srgbClr val="F04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690532" y="4206674"/>
            <a:ext cx="1600200" cy="1600200"/>
          </a:xfrm>
          <a:prstGeom prst="rect">
            <a:avLst/>
          </a:prstGeom>
          <a:solidFill>
            <a:srgbClr val="E233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53621" y="4206674"/>
            <a:ext cx="1600200" cy="1600200"/>
          </a:xfrm>
          <a:prstGeom prst="rect">
            <a:avLst/>
          </a:prstGeom>
          <a:solidFill>
            <a:srgbClr val="A42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 descr="C:\Users\검색용PC_34\Downloads\8. risk\cha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51" y="1727790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검색용PC_34\Downloads\8. risk\shuff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40" y="1727790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검색용PC_34\Downloads\8. risk\stopwatc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63" y="1727790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검색용PC_34\Downloads\8. risk\viru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63" y="4356692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27400" y="4591275"/>
            <a:ext cx="1452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! &gt;</a:t>
            </a:r>
            <a:endParaRPr lang="ko-KR" altLang="en-US" sz="4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297" name="Picture 9" descr="C:\Users\검색용PC_34\Downloads\8. risk\file_edited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51" y="4356693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77708" y="3334407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요구사항 변경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39465" y="3334407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팀원들 간의</a:t>
            </a:r>
            <a:endParaRPr lang="en-US" altLang="ko-KR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의사소통 문제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47523" y="3334407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기간 부족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7095" y="5969080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능력 부족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48372" y="5978410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산출물 소실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86370" y="5969078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중</a:t>
            </a:r>
            <a:endParaRPr lang="en-US" altLang="ko-KR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에러 발생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98023" y="1577771"/>
            <a:ext cx="52891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가능성 </a:t>
            </a:r>
            <a:r>
              <a:rPr lang="en-US" altLang="ko-KR" smtClean="0">
                <a:latin typeface="나눔스퀘어 Light" pitchFamily="50" charset="-127"/>
                <a:ea typeface="나눔스퀘어 Light" pitchFamily="50" charset="-127"/>
              </a:rPr>
              <a:t>: 1 (</a:t>
            </a:r>
            <a:r>
              <a:rPr lang="ko-KR" altLang="en-US" smtClean="0">
                <a:latin typeface="나눔스퀘어 Light" pitchFamily="50" charset="-127"/>
                <a:ea typeface="나눔스퀘어 Light" pitchFamily="50" charset="-127"/>
              </a:rPr>
              <a:t>가장 높음</a:t>
            </a:r>
            <a:r>
              <a:rPr lang="en-US" altLang="ko-KR" smtClean="0">
                <a:latin typeface="나눔스퀘어 Light" pitchFamily="50" charset="-127"/>
                <a:ea typeface="나눔스퀘어 Light" pitchFamily="50" charset="-127"/>
              </a:rPr>
              <a:t>) ~ 5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영향도 </a:t>
            </a:r>
            <a:r>
              <a:rPr lang="en-US" altLang="ko-KR" smtClean="0">
                <a:latin typeface="나눔스퀘어 Light" pitchFamily="50" charset="-127"/>
                <a:ea typeface="나눔스퀘어 Light" pitchFamily="50" charset="-127"/>
              </a:rPr>
              <a:t>: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mtClean="0">
                <a:latin typeface="나눔스퀘어 Light" pitchFamily="50" charset="-127"/>
                <a:ea typeface="나눔스퀘어 Light" pitchFamily="50" charset="-127"/>
              </a:rPr>
              <a:t>최상 </a:t>
            </a:r>
            <a:r>
              <a:rPr lang="en-US" altLang="ko-KR" smtClean="0">
                <a:latin typeface="나눔스퀘어 Light" pitchFamily="50" charset="-127"/>
                <a:ea typeface="나눔스퀘어 Light" pitchFamily="50" charset="-127"/>
              </a:rPr>
              <a:t>~ </a:t>
            </a:r>
            <a:r>
              <a:rPr lang="ko-KR" altLang="en-US" smtClean="0">
                <a:latin typeface="나눔스퀘어 Light" pitchFamily="50" charset="-127"/>
                <a:ea typeface="나눔스퀘어 Light" pitchFamily="50" charset="-127"/>
              </a:rPr>
              <a:t>최하</a:t>
            </a:r>
            <a:endParaRPr lang="en-US" altLang="ko-KR" smtClean="0">
              <a:latin typeface="나눔스퀘어 Light" pitchFamily="50" charset="-127"/>
              <a:ea typeface="나눔스퀘어 Light" pitchFamily="50" charset="-127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>
                <a:latin typeface="나눔스퀘어 Light" pitchFamily="50" charset="-127"/>
                <a:ea typeface="나눔스퀘어 Light" pitchFamily="50" charset="-127"/>
              </a:rPr>
              <a:t>최상</a:t>
            </a:r>
            <a:r>
              <a:rPr lang="en-US" altLang="ko-KR">
                <a:latin typeface="나눔스퀘어 Light" pitchFamily="50" charset="-127"/>
                <a:ea typeface="나눔스퀘어 Light" pitchFamily="50" charset="-127"/>
              </a:rPr>
              <a:t>: </a:t>
            </a:r>
            <a:r>
              <a:rPr lang="ko-KR" altLang="en-US">
                <a:latin typeface="나눔스퀘어 Light" pitchFamily="50" charset="-127"/>
                <a:ea typeface="나눔스퀘어 Light" pitchFamily="50" charset="-127"/>
              </a:rPr>
              <a:t>프로젝트 진행에 어려움을 주고 </a:t>
            </a:r>
            <a:endParaRPr lang="en-US" altLang="ko-KR" smtClean="0">
              <a:latin typeface="나눔스퀘어 Light" pitchFamily="50" charset="-127"/>
              <a:ea typeface="나눔스퀘어 Light" pitchFamily="50" charset="-127"/>
            </a:endParaRPr>
          </a:p>
          <a:p>
            <a:pPr lvl="1"/>
            <a:r>
              <a:rPr lang="en-US" altLang="ko-KR">
                <a:latin typeface="나눔스퀘어 Light" pitchFamily="50" charset="-127"/>
                <a:ea typeface="나눔스퀘어 Light" pitchFamily="50" charset="-127"/>
              </a:rPr>
              <a:t>	</a:t>
            </a:r>
            <a:r>
              <a:rPr lang="en-US" altLang="ko-KR" smtClean="0">
                <a:latin typeface="나눔스퀘어 Light" pitchFamily="50" charset="-127"/>
                <a:ea typeface="나눔스퀘어 Light" pitchFamily="50" charset="-127"/>
              </a:rPr>
              <a:t>       </a:t>
            </a:r>
            <a:r>
              <a:rPr lang="ko-KR" altLang="en-US" smtClean="0">
                <a:latin typeface="나눔스퀘어 Light" pitchFamily="50" charset="-127"/>
                <a:ea typeface="나눔스퀘어 Light" pitchFamily="50" charset="-127"/>
              </a:rPr>
              <a:t>프로젝트가 </a:t>
            </a:r>
            <a:r>
              <a:rPr lang="ko-KR" altLang="en-US">
                <a:latin typeface="나눔스퀘어 Light" pitchFamily="50" charset="-127"/>
                <a:ea typeface="나눔스퀘어 Light" pitchFamily="50" charset="-127"/>
              </a:rPr>
              <a:t>실패할 수 있다</a:t>
            </a:r>
            <a:r>
              <a:rPr lang="en-US" altLang="ko-KR">
                <a:latin typeface="나눔스퀘어 Light" pitchFamily="50" charset="-127"/>
                <a:ea typeface="나눔스퀘어 Light" pitchFamily="50" charset="-127"/>
              </a:rPr>
              <a:t>.                                                                                                                                                                  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>
                <a:latin typeface="나눔스퀘어 Light" pitchFamily="50" charset="-127"/>
                <a:ea typeface="나눔스퀘어 Light" pitchFamily="50" charset="-127"/>
              </a:rPr>
              <a:t>상</a:t>
            </a:r>
            <a:r>
              <a:rPr lang="en-US" altLang="ko-KR">
                <a:latin typeface="나눔스퀘어 Light" pitchFamily="50" charset="-127"/>
                <a:ea typeface="나눔스퀘어 Light" pitchFamily="50" charset="-127"/>
              </a:rPr>
              <a:t>: </a:t>
            </a:r>
            <a:r>
              <a:rPr lang="ko-KR" altLang="en-US">
                <a:latin typeface="나눔스퀘어 Light" pitchFamily="50" charset="-127"/>
                <a:ea typeface="나눔스퀘어 Light" pitchFamily="50" charset="-127"/>
              </a:rPr>
              <a:t>프로젝트 진행에 어려움을 준다</a:t>
            </a:r>
            <a:r>
              <a:rPr lang="en-US" altLang="ko-KR">
                <a:latin typeface="나눔스퀘어 Light" pitchFamily="50" charset="-127"/>
                <a:ea typeface="나눔스퀘어 Light" pitchFamily="50" charset="-127"/>
              </a:rPr>
              <a:t>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>
                <a:latin typeface="나눔스퀘어 Light" pitchFamily="50" charset="-127"/>
                <a:ea typeface="나눔스퀘어 Light" pitchFamily="50" charset="-127"/>
              </a:rPr>
              <a:t>중</a:t>
            </a:r>
            <a:r>
              <a:rPr lang="en-US" altLang="ko-KR">
                <a:latin typeface="나눔스퀘어 Light" pitchFamily="50" charset="-127"/>
                <a:ea typeface="나눔스퀘어 Light" pitchFamily="50" charset="-127"/>
              </a:rPr>
              <a:t>: </a:t>
            </a:r>
            <a:r>
              <a:rPr lang="ko-KR" altLang="en-US">
                <a:latin typeface="나눔스퀘어 Light" pitchFamily="50" charset="-127"/>
                <a:ea typeface="나눔스퀘어 Light" pitchFamily="50" charset="-127"/>
              </a:rPr>
              <a:t>일정에 지연이 생긴다</a:t>
            </a:r>
            <a:r>
              <a:rPr lang="en-US" altLang="ko-KR">
                <a:latin typeface="나눔스퀘어 Light" pitchFamily="50" charset="-127"/>
                <a:ea typeface="나눔스퀘어 Light" pitchFamily="50" charset="-127"/>
              </a:rPr>
              <a:t>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>
                <a:latin typeface="나눔스퀘어 Light" pitchFamily="50" charset="-127"/>
                <a:ea typeface="나눔스퀘어 Light" pitchFamily="50" charset="-127"/>
              </a:rPr>
              <a:t>하</a:t>
            </a:r>
            <a:r>
              <a:rPr lang="en-US" altLang="ko-KR">
                <a:latin typeface="나눔스퀘어 Light" pitchFamily="50" charset="-127"/>
                <a:ea typeface="나눔스퀘어 Light" pitchFamily="50" charset="-127"/>
              </a:rPr>
              <a:t>: </a:t>
            </a:r>
            <a:r>
              <a:rPr lang="ko-KR" altLang="en-US">
                <a:latin typeface="나눔스퀘어 Light" pitchFamily="50" charset="-127"/>
                <a:ea typeface="나눔스퀘어 Light" pitchFamily="50" charset="-127"/>
              </a:rPr>
              <a:t>프로젝트 진행에 어려움을 줄 수 있지만 </a:t>
            </a:r>
            <a:endParaRPr lang="en-US" altLang="ko-KR" smtClean="0">
              <a:latin typeface="나눔스퀘어 Light" pitchFamily="50" charset="-127"/>
              <a:ea typeface="나눔스퀘어 Light" pitchFamily="50" charset="-127"/>
            </a:endParaRPr>
          </a:p>
          <a:p>
            <a:pPr lvl="1"/>
            <a:r>
              <a:rPr lang="en-US" altLang="ko-KR">
                <a:latin typeface="나눔스퀘어 Light" pitchFamily="50" charset="-127"/>
                <a:ea typeface="나눔스퀘어 Light" pitchFamily="50" charset="-127"/>
              </a:rPr>
              <a:t>	</a:t>
            </a:r>
            <a:r>
              <a:rPr lang="en-US" altLang="ko-KR" smtClean="0">
                <a:latin typeface="나눔스퀘어 Light" pitchFamily="50" charset="-127"/>
                <a:ea typeface="나눔스퀘어 Light" pitchFamily="50" charset="-127"/>
              </a:rPr>
              <a:t>   </a:t>
            </a:r>
            <a:r>
              <a:rPr lang="ko-KR" altLang="en-US" smtClean="0">
                <a:latin typeface="나눔스퀘어 Light" pitchFamily="50" charset="-127"/>
                <a:ea typeface="나눔스퀘어 Light" pitchFamily="50" charset="-127"/>
              </a:rPr>
              <a:t>쉽게 </a:t>
            </a:r>
            <a:r>
              <a:rPr lang="ko-KR" altLang="en-US">
                <a:latin typeface="나눔스퀘어 Light" pitchFamily="50" charset="-127"/>
                <a:ea typeface="나눔스퀘어 Light" pitchFamily="50" charset="-127"/>
              </a:rPr>
              <a:t>해결할 수 있다</a:t>
            </a:r>
            <a:r>
              <a:rPr lang="en-US" altLang="ko-KR">
                <a:latin typeface="나눔스퀘어 Light" pitchFamily="50" charset="-127"/>
                <a:ea typeface="나눔스퀘어 Light" pitchFamily="50" charset="-127"/>
              </a:rPr>
              <a:t>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>
                <a:latin typeface="나눔스퀘어 Light" pitchFamily="50" charset="-127"/>
                <a:ea typeface="나눔스퀘어 Light" pitchFamily="50" charset="-127"/>
              </a:rPr>
              <a:t>최하</a:t>
            </a:r>
            <a:r>
              <a:rPr lang="en-US" altLang="ko-KR">
                <a:latin typeface="나눔스퀘어 Light" pitchFamily="50" charset="-127"/>
                <a:ea typeface="나눔스퀘어 Light" pitchFamily="50" charset="-127"/>
              </a:rPr>
              <a:t>: </a:t>
            </a:r>
            <a:r>
              <a:rPr lang="ko-KR" altLang="en-US">
                <a:latin typeface="나눔스퀘어 Light" pitchFamily="50" charset="-127"/>
                <a:ea typeface="나눔스퀘어 Light" pitchFamily="50" charset="-127"/>
              </a:rPr>
              <a:t>문제 없다</a:t>
            </a:r>
            <a:r>
              <a:rPr lang="en-US" altLang="ko-KR" smtClean="0">
                <a:latin typeface="나눔스퀘어 Light" pitchFamily="50" charset="-127"/>
                <a:ea typeface="나눔스퀘어 Light" pitchFamily="50" charset="-127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대처 방안</a:t>
            </a:r>
            <a:endParaRPr lang="en-US" altLang="ko-KR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smtClean="0">
                <a:latin typeface="나눔스퀘어 Light" pitchFamily="50" charset="-127"/>
                <a:ea typeface="나눔스퀘어 Light" pitchFamily="50" charset="-127"/>
              </a:rPr>
              <a:t>예시 </a:t>
            </a:r>
            <a:r>
              <a:rPr lang="en-US" altLang="ko-KR" smtClean="0">
                <a:latin typeface="나눔스퀘어 Light" pitchFamily="50" charset="-127"/>
                <a:ea typeface="나눔스퀘어 Light" pitchFamily="50" charset="-127"/>
              </a:rPr>
              <a:t>: </a:t>
            </a:r>
            <a:endParaRPr lang="ko-KR" altLang="en-US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988471"/>
              </p:ext>
            </p:extLst>
          </p:nvPr>
        </p:nvGraphicFramePr>
        <p:xfrm>
          <a:off x="7019364" y="4717092"/>
          <a:ext cx="4634084" cy="18389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2340"/>
                <a:gridCol w="635141"/>
                <a:gridCol w="805025"/>
                <a:gridCol w="2301578"/>
              </a:tblGrid>
              <a:tr h="33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나눔스퀘어" pitchFamily="50" charset="-127"/>
                          <a:ea typeface="나눔스퀘어" pitchFamily="50" charset="-127"/>
                        </a:rPr>
                        <a:t>리스크 </a:t>
                      </a:r>
                      <a:endParaRPr lang="en-US" altLang="ko-KR" sz="120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smtClean="0">
                          <a:latin typeface="나눔스퀘어" pitchFamily="50" charset="-127"/>
                          <a:ea typeface="나눔스퀘어" pitchFamily="50" charset="-127"/>
                        </a:rPr>
                        <a:t>요소</a:t>
                      </a:r>
                      <a:endParaRPr lang="ko-KR" altLang="en-US" sz="12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나눔스퀘어" pitchFamily="50" charset="-127"/>
                          <a:ea typeface="나눔스퀘어" pitchFamily="50" charset="-127"/>
                        </a:rPr>
                        <a:t>가능성</a:t>
                      </a:r>
                      <a:endParaRPr lang="ko-KR" altLang="en-US" sz="12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나눔스퀘어" pitchFamily="50" charset="-127"/>
                          <a:ea typeface="나눔스퀘어" pitchFamily="50" charset="-127"/>
                        </a:rPr>
                        <a:t>영향도</a:t>
                      </a:r>
                      <a:endParaRPr lang="ko-KR" altLang="en-US" sz="12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대처 방안</a:t>
                      </a:r>
                      <a:endParaRPr lang="ko-KR" altLang="en-US" sz="1200" b="1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</a:tr>
              <a:tr h="13817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나눔스퀘어" pitchFamily="50" charset="-127"/>
                          <a:ea typeface="나눔스퀘어" pitchFamily="50" charset="-127"/>
                        </a:rPr>
                        <a:t>요구사항 변경</a:t>
                      </a:r>
                      <a:endParaRPr lang="ko-KR" altLang="en-US" sz="12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나눔스퀘어" pitchFamily="50" charset="-127"/>
                          <a:ea typeface="나눔스퀘어" pitchFamily="50" charset="-127"/>
                        </a:rPr>
                        <a:t>1</a:t>
                      </a:r>
                      <a:endParaRPr lang="ko-KR" altLang="en-US" sz="12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나눔스퀘어" pitchFamily="50" charset="-127"/>
                          <a:ea typeface="나눔스퀘어" pitchFamily="50" charset="-127"/>
                        </a:rPr>
                        <a:t>상</a:t>
                      </a:r>
                      <a:endParaRPr lang="ko-KR" altLang="en-US" sz="12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smtClean="0">
                          <a:solidFill>
                            <a:schemeClr val="tx1"/>
                          </a:solidFill>
                          <a:effectLst/>
                          <a:latin typeface="나눔스퀘어" pitchFamily="50" charset="-127"/>
                          <a:ea typeface="나눔스퀘어" pitchFamily="50" charset="-127"/>
                          <a:cs typeface="+mn-cs"/>
                        </a:rPr>
                        <a:t>-</a:t>
                      </a:r>
                      <a:r>
                        <a:rPr lang="ko-KR" altLang="ko-KR" sz="1200" kern="1200" smtClean="0">
                          <a:solidFill>
                            <a:schemeClr val="tx1"/>
                          </a:solidFill>
                          <a:effectLst/>
                          <a:latin typeface="나눔스퀘어 ExtraBold" pitchFamily="50" charset="-127"/>
                          <a:ea typeface="나눔스퀘어 ExtraBold" pitchFamily="50" charset="-127"/>
                          <a:cs typeface="+mn-cs"/>
                        </a:rPr>
                        <a:t>요구사항 변화에 따라 </a:t>
                      </a:r>
                      <a:r>
                        <a:rPr lang="ko-KR" altLang="ko-KR" sz="1200" kern="1200" smtClean="0">
                          <a:solidFill>
                            <a:schemeClr val="tx1"/>
                          </a:solidFill>
                          <a:effectLst/>
                          <a:latin typeface="나눔스퀘어" pitchFamily="50" charset="-127"/>
                          <a:ea typeface="나눔스퀘어" pitchFamily="50" charset="-127"/>
                          <a:cs typeface="+mn-cs"/>
                        </a:rPr>
                        <a:t>빠르게 문서와 소스코드를 추가 및 수정 한다</a:t>
                      </a:r>
                      <a:r>
                        <a:rPr lang="en-US" altLang="ko-KR" sz="1200" kern="1200" smtClean="0">
                          <a:solidFill>
                            <a:schemeClr val="tx1"/>
                          </a:solidFill>
                          <a:effectLst/>
                          <a:latin typeface="나눔스퀘어" pitchFamily="50" charset="-127"/>
                          <a:ea typeface="나눔스퀘어" pitchFamily="50" charset="-127"/>
                          <a:cs typeface="+mn-cs"/>
                        </a:rPr>
                        <a:t>.</a:t>
                      </a:r>
                      <a:endParaRPr lang="ko-KR" altLang="ko-KR" sz="1200" kern="1200" smtClean="0">
                        <a:solidFill>
                          <a:schemeClr val="tx1"/>
                        </a:solidFill>
                        <a:effectLst/>
                        <a:latin typeface="나눔스퀘어" pitchFamily="50" charset="-127"/>
                        <a:ea typeface="나눔스퀘어" pitchFamily="50" charset="-127"/>
                        <a:cs typeface="+mn-cs"/>
                      </a:endParaRPr>
                    </a:p>
                    <a:p>
                      <a:pPr algn="l"/>
                      <a:r>
                        <a:rPr lang="en-US" altLang="ko-KR" sz="1200" kern="1200" smtClean="0">
                          <a:solidFill>
                            <a:schemeClr val="tx1"/>
                          </a:solidFill>
                          <a:effectLst/>
                          <a:latin typeface="나눔스퀘어" pitchFamily="50" charset="-127"/>
                          <a:ea typeface="나눔스퀘어" pitchFamily="50" charset="-127"/>
                          <a:cs typeface="+mn-cs"/>
                        </a:rPr>
                        <a:t>-</a:t>
                      </a:r>
                      <a:r>
                        <a:rPr lang="ko-KR" altLang="ko-KR" sz="1200" kern="1200" smtClean="0">
                          <a:solidFill>
                            <a:schemeClr val="tx1"/>
                          </a:solidFill>
                          <a:effectLst/>
                          <a:latin typeface="나눔스퀘어" pitchFamily="50" charset="-127"/>
                          <a:ea typeface="나눔스퀘어" pitchFamily="50" charset="-127"/>
                          <a:cs typeface="+mn-cs"/>
                        </a:rPr>
                        <a:t>소스코드 </a:t>
                      </a:r>
                      <a:r>
                        <a:rPr lang="ko-KR" altLang="ko-KR" sz="1200" kern="1200" smtClean="0">
                          <a:solidFill>
                            <a:schemeClr val="tx1"/>
                          </a:solidFill>
                          <a:effectLst/>
                          <a:latin typeface="나눔스퀘어 ExtraBold" pitchFamily="50" charset="-127"/>
                          <a:ea typeface="나눔스퀘어 ExtraBold" pitchFamily="50" charset="-127"/>
                          <a:cs typeface="+mn-cs"/>
                        </a:rPr>
                        <a:t>개발 초기부터 </a:t>
                      </a:r>
                      <a:r>
                        <a:rPr lang="ko-KR" altLang="ko-KR" sz="1200" kern="1200" smtClean="0">
                          <a:solidFill>
                            <a:schemeClr val="tx1"/>
                          </a:solidFill>
                          <a:effectLst/>
                          <a:latin typeface="나눔스퀘어" pitchFamily="50" charset="-127"/>
                          <a:ea typeface="나눔스퀘어" pitchFamily="50" charset="-127"/>
                          <a:cs typeface="+mn-cs"/>
                        </a:rPr>
                        <a:t>추가 및 수정 요구사항에 대해 </a:t>
                      </a:r>
                      <a:r>
                        <a:rPr lang="ko-KR" altLang="ko-KR" sz="1200" kern="1200" smtClean="0">
                          <a:solidFill>
                            <a:schemeClr val="tx1"/>
                          </a:solidFill>
                          <a:effectLst/>
                          <a:latin typeface="나눔스퀘어 ExtraBold" pitchFamily="50" charset="-127"/>
                          <a:ea typeface="나눔스퀘어 ExtraBold" pitchFamily="50" charset="-127"/>
                          <a:cs typeface="+mn-cs"/>
                        </a:rPr>
                        <a:t>적응력이 높도록 구현</a:t>
                      </a:r>
                      <a:r>
                        <a:rPr lang="ko-KR" altLang="ko-KR" sz="1200" kern="1200" smtClean="0">
                          <a:solidFill>
                            <a:schemeClr val="tx1"/>
                          </a:solidFill>
                          <a:effectLst/>
                          <a:latin typeface="나눔스퀘어" pitchFamily="50" charset="-127"/>
                          <a:ea typeface="나눔스퀘어" pitchFamily="50" charset="-127"/>
                          <a:cs typeface="+mn-cs"/>
                        </a:rPr>
                        <a:t>하도록 노력한다</a:t>
                      </a:r>
                      <a:r>
                        <a:rPr lang="en-US" altLang="ko-KR" sz="1200" kern="1200" smtClean="0">
                          <a:solidFill>
                            <a:schemeClr val="tx1"/>
                          </a:solidFill>
                          <a:effectLst/>
                          <a:latin typeface="나눔스퀘어" pitchFamily="50" charset="-127"/>
                          <a:ea typeface="나눔스퀘어" pitchFamily="50" charset="-127"/>
                          <a:cs typeface="+mn-cs"/>
                        </a:rPr>
                        <a:t>.</a:t>
                      </a:r>
                      <a:endParaRPr lang="ko-KR" altLang="en-US" sz="12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33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검색용PC_34\Downloads\3. 요구사항 분석 _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1" b="22387"/>
          <a:stretch/>
        </p:blipFill>
        <p:spPr bwMode="auto">
          <a:xfrm flipH="1">
            <a:off x="-9526" y="0"/>
            <a:ext cx="122172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532" y="-1"/>
            <a:ext cx="12192000" cy="685800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071235" y="2860176"/>
            <a:ext cx="346653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6000" smtClean="0">
                <a:latin typeface="나눔스퀘어 Light" pitchFamily="50" charset="-127"/>
                <a:ea typeface="나눔스퀘어 Light" pitchFamily="50" charset="-127"/>
              </a:rPr>
              <a:t>요구사항</a:t>
            </a:r>
            <a:endParaRPr lang="en-US" altLang="ko-KR" sz="6000" smtClean="0">
              <a:latin typeface="나눔스퀘어 Light" pitchFamily="50" charset="-127"/>
              <a:ea typeface="나눔스퀘어 Light" pitchFamily="50" charset="-127"/>
            </a:endParaRPr>
          </a:p>
          <a:p>
            <a:pPr algn="r"/>
            <a:r>
              <a:rPr lang="ko-KR" altLang="en-US" sz="6000" smtClean="0">
                <a:latin typeface="나눔스퀘어 Light" pitchFamily="50" charset="-127"/>
                <a:ea typeface="나눔스퀘어 Light" pitchFamily="50" charset="-127"/>
              </a:rPr>
              <a:t>분</a:t>
            </a:r>
            <a:r>
              <a:rPr lang="ko-KR" altLang="en-US" sz="6000">
                <a:latin typeface="나눔스퀘어 Light" pitchFamily="50" charset="-127"/>
                <a:ea typeface="나눔스퀘어 Light" pitchFamily="50" charset="-127"/>
              </a:rPr>
              <a:t>석</a:t>
            </a:r>
          </a:p>
        </p:txBody>
      </p:sp>
      <p:sp>
        <p:nvSpPr>
          <p:cNvPr id="10" name="자유형 9"/>
          <p:cNvSpPr/>
          <p:nvPr/>
        </p:nvSpPr>
        <p:spPr>
          <a:xfrm>
            <a:off x="10470801" y="1793210"/>
            <a:ext cx="1066965" cy="1066965"/>
          </a:xfrm>
          <a:custGeom>
            <a:avLst/>
            <a:gdLst/>
            <a:ahLst/>
            <a:cxnLst/>
            <a:rect l="l" t="t" r="r" b="b"/>
            <a:pathLst>
              <a:path w="1066965" h="1066965">
                <a:moveTo>
                  <a:pt x="1066965" y="554675"/>
                </a:moveTo>
                <a:lnTo>
                  <a:pt x="1066965" y="610433"/>
                </a:lnTo>
                <a:lnTo>
                  <a:pt x="1005302" y="589961"/>
                </a:lnTo>
                <a:cubicBezTo>
                  <a:pt x="1020754" y="583979"/>
                  <a:pt x="1034836" y="577125"/>
                  <a:pt x="1047547" y="569399"/>
                </a:cubicBezTo>
                <a:close/>
                <a:moveTo>
                  <a:pt x="0" y="0"/>
                </a:moveTo>
                <a:lnTo>
                  <a:pt x="1066965" y="0"/>
                </a:lnTo>
                <a:lnTo>
                  <a:pt x="1066965" y="131386"/>
                </a:lnTo>
                <a:lnTo>
                  <a:pt x="1021751" y="101892"/>
                </a:lnTo>
                <a:cubicBezTo>
                  <a:pt x="1004305" y="92794"/>
                  <a:pt x="985363" y="85006"/>
                  <a:pt x="964925" y="78526"/>
                </a:cubicBezTo>
                <a:cubicBezTo>
                  <a:pt x="924050" y="65565"/>
                  <a:pt x="878191" y="59085"/>
                  <a:pt x="827346" y="59085"/>
                </a:cubicBezTo>
                <a:cubicBezTo>
                  <a:pt x="749584" y="59085"/>
                  <a:pt x="685779" y="73292"/>
                  <a:pt x="635932" y="101705"/>
                </a:cubicBezTo>
                <a:cubicBezTo>
                  <a:pt x="586084" y="130118"/>
                  <a:pt x="543216" y="167753"/>
                  <a:pt x="507325" y="214609"/>
                </a:cubicBezTo>
                <a:lnTo>
                  <a:pt x="637427" y="316298"/>
                </a:lnTo>
                <a:cubicBezTo>
                  <a:pt x="661354" y="290377"/>
                  <a:pt x="687524" y="268943"/>
                  <a:pt x="715937" y="251995"/>
                </a:cubicBezTo>
                <a:cubicBezTo>
                  <a:pt x="744350" y="235047"/>
                  <a:pt x="781487" y="226573"/>
                  <a:pt x="827346" y="226573"/>
                </a:cubicBezTo>
                <a:cubicBezTo>
                  <a:pt x="872209" y="226573"/>
                  <a:pt x="907850" y="235794"/>
                  <a:pt x="934269" y="254238"/>
                </a:cubicBezTo>
                <a:cubicBezTo>
                  <a:pt x="960688" y="272682"/>
                  <a:pt x="973898" y="302341"/>
                  <a:pt x="973898" y="343216"/>
                </a:cubicBezTo>
                <a:lnTo>
                  <a:pt x="973898" y="355179"/>
                </a:lnTo>
                <a:cubicBezTo>
                  <a:pt x="973898" y="378109"/>
                  <a:pt x="971655" y="399294"/>
                  <a:pt x="967168" y="418735"/>
                </a:cubicBezTo>
                <a:cubicBezTo>
                  <a:pt x="962682" y="438175"/>
                  <a:pt x="954457" y="454625"/>
                  <a:pt x="942494" y="468084"/>
                </a:cubicBezTo>
                <a:cubicBezTo>
                  <a:pt x="930531" y="481543"/>
                  <a:pt x="913832" y="492011"/>
                  <a:pt x="892397" y="499488"/>
                </a:cubicBezTo>
                <a:cubicBezTo>
                  <a:pt x="870963" y="506965"/>
                  <a:pt x="843297" y="510703"/>
                  <a:pt x="809401" y="510703"/>
                </a:cubicBezTo>
                <a:lnTo>
                  <a:pt x="680795" y="510703"/>
                </a:lnTo>
                <a:lnTo>
                  <a:pt x="680795" y="675200"/>
                </a:lnTo>
                <a:lnTo>
                  <a:pt x="825851" y="675200"/>
                </a:lnTo>
                <a:cubicBezTo>
                  <a:pt x="894640" y="675200"/>
                  <a:pt x="944488" y="687413"/>
                  <a:pt x="975393" y="711838"/>
                </a:cubicBezTo>
                <a:cubicBezTo>
                  <a:pt x="1006299" y="736263"/>
                  <a:pt x="1021751" y="774895"/>
                  <a:pt x="1021751" y="827734"/>
                </a:cubicBezTo>
                <a:lnTo>
                  <a:pt x="1021751" y="847174"/>
                </a:lnTo>
                <a:cubicBezTo>
                  <a:pt x="1021751" y="895028"/>
                  <a:pt x="1005800" y="932413"/>
                  <a:pt x="973898" y="959331"/>
                </a:cubicBezTo>
                <a:cubicBezTo>
                  <a:pt x="941995" y="986249"/>
                  <a:pt x="892148" y="999707"/>
                  <a:pt x="824355" y="999707"/>
                </a:cubicBezTo>
                <a:cubicBezTo>
                  <a:pt x="802422" y="999707"/>
                  <a:pt x="781985" y="998212"/>
                  <a:pt x="763043" y="995221"/>
                </a:cubicBezTo>
                <a:cubicBezTo>
                  <a:pt x="744101" y="992230"/>
                  <a:pt x="724660" y="986996"/>
                  <a:pt x="704721" y="979519"/>
                </a:cubicBezTo>
                <a:cubicBezTo>
                  <a:pt x="684782" y="972042"/>
                  <a:pt x="664096" y="961823"/>
                  <a:pt x="642661" y="948863"/>
                </a:cubicBezTo>
                <a:cubicBezTo>
                  <a:pt x="621227" y="935903"/>
                  <a:pt x="597549" y="919951"/>
                  <a:pt x="571629" y="901009"/>
                </a:cubicBezTo>
                <a:lnTo>
                  <a:pt x="477417" y="1050552"/>
                </a:lnTo>
                <a:lnTo>
                  <a:pt x="501778" y="1066965"/>
                </a:lnTo>
                <a:lnTo>
                  <a:pt x="0" y="1066965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91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smtClean="0">
                <a:latin typeface="나눔고딕 ExtraBold" pitchFamily="50" charset="-127"/>
                <a:ea typeface="나눔고딕 ExtraBold" pitchFamily="50" charset="-127"/>
              </a:rPr>
              <a:t>시스템 개요 </a:t>
            </a:r>
            <a:r>
              <a:rPr lang="en-US" altLang="ko-KR" smtClean="0"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ko-KR" altLang="en-US" smtClean="0">
                <a:latin typeface="나눔고딕 ExtraBold" pitchFamily="50" charset="-127"/>
                <a:ea typeface="나눔고딕 ExtraBold" pitchFamily="50" charset="-127"/>
              </a:rPr>
              <a:t>고객 기능 요구사항</a:t>
            </a:r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7743" y="463170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스퀘어 Light" pitchFamily="50" charset="-127"/>
                <a:ea typeface="나눔스퀘어 Light" pitchFamily="50" charset="-127"/>
              </a:rPr>
              <a:t>시스템 개요</a:t>
            </a:r>
            <a:r>
              <a:rPr lang="en-US" altLang="ko-KR" sz="1400" smtClean="0">
                <a:latin typeface="나눔스퀘어 Light" pitchFamily="50" charset="-127"/>
                <a:ea typeface="나눔스퀘어 Light" pitchFamily="50" charset="-127"/>
              </a:rPr>
              <a:t>, </a:t>
            </a:r>
            <a:r>
              <a:rPr lang="ko-KR" altLang="en-US" sz="1400" smtClean="0">
                <a:latin typeface="나눔스퀘어 Light" pitchFamily="50" charset="-127"/>
                <a:ea typeface="나눔스퀘어 Light" pitchFamily="50" charset="-127"/>
              </a:rPr>
              <a:t>요구사항 분석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635592" y="4112031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928078"/>
              </p:ext>
            </p:extLst>
          </p:nvPr>
        </p:nvGraphicFramePr>
        <p:xfrm>
          <a:off x="838200" y="2159740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타원 12"/>
          <p:cNvSpPr/>
          <p:nvPr/>
        </p:nvSpPr>
        <p:spPr>
          <a:xfrm>
            <a:off x="5411802" y="3690927"/>
            <a:ext cx="1381225" cy="13812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50\Downloads\login-square-arrow-button-outli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523" y="2917664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50\Downloads\clas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647" y="4056101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50\Downloads\list-items-hand-drawn-symbol-outlin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338" y="5171149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50\Downloads\highligh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992" y="2867765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50\Downloads\rubbish-bi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20" y="4056101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50\Downloads\sum-sig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13" y="5171149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942730" y="1605664"/>
            <a:ext cx="6300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00B0F0"/>
                </a:solidFill>
                <a:latin typeface="나눔스퀘어 ExtraBold" pitchFamily="50" charset="-127"/>
                <a:ea typeface="나눔스퀘어 ExtraBold" pitchFamily="50" charset="-127"/>
              </a:rPr>
              <a:t>깔끔한</a:t>
            </a:r>
            <a:r>
              <a:rPr lang="ko-KR" altLang="en-US" sz="3200" dirty="0" smtClean="0">
                <a:solidFill>
                  <a:srgbClr val="00B0F0"/>
                </a:solidFill>
                <a:latin typeface="나눔스퀘어 Light" pitchFamily="50" charset="-127"/>
                <a:ea typeface="나눔스퀘어 Light" pitchFamily="50" charset="-127"/>
              </a:rPr>
              <a:t> 조회 기능을 통한 높은 </a:t>
            </a:r>
            <a:r>
              <a:rPr lang="ko-KR" altLang="en-US" sz="3200" dirty="0" err="1" smtClean="0">
                <a:solidFill>
                  <a:srgbClr val="00B0F0"/>
                </a:solidFill>
                <a:latin typeface="나눔스퀘어 ExtraBold" pitchFamily="50" charset="-127"/>
                <a:ea typeface="나눔스퀘어 ExtraBold" pitchFamily="50" charset="-127"/>
              </a:rPr>
              <a:t>가독성</a:t>
            </a:r>
            <a:endParaRPr lang="ko-KR" altLang="en-US" sz="3200" dirty="0" smtClean="0">
              <a:solidFill>
                <a:srgbClr val="00B0F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3594226" y="4381538"/>
            <a:ext cx="688064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7912729" y="4344405"/>
            <a:ext cx="688064" cy="720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 rot="10800000">
            <a:off x="3594226" y="2444437"/>
            <a:ext cx="1656786" cy="316872"/>
          </a:xfrm>
          <a:prstGeom prst="bentConnector3">
            <a:avLst>
              <a:gd name="adj1" fmla="val -820"/>
            </a:avLst>
          </a:prstGeom>
          <a:ln w="38100">
            <a:solidFill>
              <a:schemeClr val="tx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50\Desktop\그림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18482" y="5990128"/>
            <a:ext cx="17494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C:\Users\50\Desktop\그림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3594226" y="5990128"/>
            <a:ext cx="17494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C:\Users\50\Desktop\그림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18482" y="2370785"/>
            <a:ext cx="17494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319908" y="2075336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기능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5256" y="5555544"/>
            <a:ext cx="2961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과목 별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 do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항목 등록 기능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76064" y="380425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수강과목 등록 기능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90185" y="1957805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별도 표시 기능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90185" y="4056101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휴지통 기능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08619" y="5599152"/>
            <a:ext cx="268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 do List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조회 기능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2126" y="2761310"/>
            <a:ext cx="174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기능 요구사항 </a:t>
            </a:r>
            <a:r>
              <a:rPr lang="en-US" altLang="ko-KR" sz="1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pPr algn="ctr"/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로그</a:t>
            </a:r>
            <a:r>
              <a:rPr lang="ko-KR" altLang="en-US" sz="1400" dirty="0">
                <a:latin typeface="나눔스퀘어" pitchFamily="50" charset="-127"/>
                <a:ea typeface="나눔스퀘어" pitchFamily="50" charset="-127"/>
              </a:rPr>
              <a:t>인</a:t>
            </a:r>
            <a:endParaRPr lang="ko-KR" altLang="en-US" sz="14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95451" y="4307621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기능 요구사항 </a:t>
            </a:r>
            <a:r>
              <a:rPr lang="en-US" altLang="ko-KR" sz="1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pPr algn="ctr"/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수강과목 등록</a:t>
            </a:r>
            <a:r>
              <a:rPr lang="en-US" altLang="ko-KR" sz="1400" dirty="0" smtClean="0">
                <a:latin typeface="나눔스퀘어" pitchFamily="50" charset="-127"/>
                <a:ea typeface="나눔스퀘어" pitchFamily="50" charset="-127"/>
              </a:rPr>
              <a:t>/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수정</a:t>
            </a:r>
            <a:r>
              <a:rPr lang="en-US" altLang="ko-KR" sz="1400" dirty="0" smtClean="0">
                <a:latin typeface="나눔스퀘어" pitchFamily="50" charset="-127"/>
                <a:ea typeface="나눔스퀘어" pitchFamily="50" charset="-127"/>
              </a:rPr>
              <a:t>/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삭제</a:t>
            </a:r>
            <a:endParaRPr lang="ko-KR" altLang="en-US" sz="14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765" y="6047827"/>
            <a:ext cx="274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기능 요구사항 </a:t>
            </a:r>
            <a:r>
              <a:rPr lang="en-US" altLang="ko-KR" sz="1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pPr algn="ctr"/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과목별 </a:t>
            </a:r>
            <a:r>
              <a:rPr lang="en-US" altLang="ko-KR" sz="1400" dirty="0" smtClean="0">
                <a:latin typeface="나눔스퀘어" pitchFamily="50" charset="-127"/>
                <a:ea typeface="나눔스퀘어" pitchFamily="50" charset="-127"/>
              </a:rPr>
              <a:t>To do List 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등록</a:t>
            </a:r>
            <a:r>
              <a:rPr lang="en-US" altLang="ko-KR" sz="1400" dirty="0" smtClean="0">
                <a:latin typeface="나눔스퀘어" pitchFamily="50" charset="-127"/>
                <a:ea typeface="나눔스퀘어" pitchFamily="50" charset="-127"/>
              </a:rPr>
              <a:t>/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수정</a:t>
            </a:r>
            <a:r>
              <a:rPr lang="en-US" altLang="ko-KR" sz="1400" dirty="0" smtClean="0">
                <a:latin typeface="나눔스퀘어" pitchFamily="50" charset="-127"/>
                <a:ea typeface="나눔스퀘어" pitchFamily="50" charset="-127"/>
              </a:rPr>
              <a:t>/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삭제</a:t>
            </a:r>
            <a:endParaRPr lang="en-US" altLang="ko-KR" sz="1400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01419" y="2742266"/>
            <a:ext cx="213757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기능 요구사항 </a:t>
            </a:r>
            <a:r>
              <a:rPr lang="en-US" altLang="ko-KR" sz="1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pPr algn="ctr"/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중요 </a:t>
            </a:r>
            <a:r>
              <a:rPr lang="en-US" altLang="ko-KR" sz="1400" dirty="0" smtClean="0">
                <a:latin typeface="나눔스퀘어" pitchFamily="50" charset="-127"/>
                <a:ea typeface="나눔스퀘어" pitchFamily="50" charset="-127"/>
              </a:rPr>
              <a:t>To do 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항목 별도 표시</a:t>
            </a:r>
            <a:endParaRPr lang="en-US" altLang="ko-KR" sz="1400" dirty="0" smtClean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en-US" altLang="ko-KR" sz="1400" dirty="0" smtClean="0">
                <a:latin typeface="나눔스퀘어" pitchFamily="50" charset="-127"/>
                <a:ea typeface="나눔스퀘어" pitchFamily="50" charset="-127"/>
              </a:rPr>
              <a:t>To do List 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정렬 기능</a:t>
            </a:r>
            <a:endParaRPr lang="en-US" altLang="ko-KR" sz="1400" dirty="0" smtClean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en-US" altLang="ko-KR" sz="1400" dirty="0" smtClean="0">
                <a:latin typeface="나눔스퀘어" pitchFamily="50" charset="-127"/>
                <a:ea typeface="나눔스퀘어" pitchFamily="50" charset="-127"/>
              </a:rPr>
              <a:t>To do 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완료 항목 숨기기</a:t>
            </a:r>
            <a:endParaRPr lang="en-US" altLang="ko-KR" sz="1400" dirty="0" smtClean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en-US" altLang="ko-KR" sz="1400" dirty="0" smtClean="0">
                <a:latin typeface="나눔스퀘어" pitchFamily="50" charset="-127"/>
                <a:ea typeface="나눔스퀘어" pitchFamily="50" charset="-127"/>
              </a:rPr>
              <a:t>To do 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완료 항목 보이기</a:t>
            </a:r>
            <a:endParaRPr lang="ko-KR" altLang="en-US" sz="14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73179" y="6239709"/>
            <a:ext cx="2126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기능 요구사항 </a:t>
            </a:r>
            <a:r>
              <a:rPr lang="en-US" altLang="ko-KR" sz="1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pPr algn="ctr"/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전체 과목 </a:t>
            </a:r>
            <a:r>
              <a:rPr lang="en-US" altLang="ko-KR" sz="1400" dirty="0" smtClean="0">
                <a:latin typeface="나눔스퀘어" pitchFamily="50" charset="-127"/>
                <a:ea typeface="나눔스퀘어" pitchFamily="50" charset="-127"/>
              </a:rPr>
              <a:t>To do List 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조회</a:t>
            </a:r>
            <a:endParaRPr lang="en-US" altLang="ko-KR" sz="1400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164160" y="4696367"/>
            <a:ext cx="17443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기능 요구사항 </a:t>
            </a:r>
            <a:r>
              <a:rPr lang="en-US" altLang="ko-KR" sz="1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pPr algn="ctr"/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휴지통 항목 삭제</a:t>
            </a:r>
            <a:endParaRPr lang="en-US" altLang="ko-KR" sz="1400" dirty="0" smtClean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휴지통 복구</a:t>
            </a:r>
            <a:endParaRPr lang="en-US" altLang="ko-KR" sz="1400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3165" y="2390508"/>
            <a:ext cx="20858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sz="1100" dirty="0">
                <a:latin typeface="나눔스퀘어" pitchFamily="50" charset="-127"/>
                <a:ea typeface="나눔스퀘어" pitchFamily="50" charset="-127"/>
              </a:rPr>
              <a:t>사용자는 </a:t>
            </a:r>
            <a:r>
              <a:rPr lang="en-US" altLang="ko-KR" sz="1100" dirty="0">
                <a:latin typeface="나눔스퀘어" pitchFamily="50" charset="-127"/>
                <a:ea typeface="나눔스퀘어" pitchFamily="50" charset="-127"/>
              </a:rPr>
              <a:t>To do List</a:t>
            </a:r>
            <a:r>
              <a:rPr lang="ko-KR" altLang="ko-KR" sz="1100" dirty="0">
                <a:latin typeface="나눔스퀘어" pitchFamily="50" charset="-127"/>
                <a:ea typeface="나눔스퀘어" pitchFamily="50" charset="-127"/>
              </a:rPr>
              <a:t>프로그램을 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ko-KR" sz="1100" dirty="0" smtClean="0">
                <a:latin typeface="나눔스퀘어" pitchFamily="50" charset="-127"/>
                <a:ea typeface="나눔스퀘어" pitchFamily="50" charset="-127"/>
              </a:rPr>
              <a:t>사용하기 </a:t>
            </a:r>
            <a:r>
              <a:rPr lang="ko-KR" altLang="ko-KR" sz="1100" dirty="0">
                <a:latin typeface="나눔스퀘어" pitchFamily="50" charset="-127"/>
                <a:ea typeface="나눔스퀘어" pitchFamily="50" charset="-127"/>
              </a:rPr>
              <a:t>위해 </a:t>
            </a:r>
            <a:r>
              <a:rPr lang="ko-KR" altLang="ko-KR" sz="1100" dirty="0" err="1">
                <a:latin typeface="나눔스퀘어" pitchFamily="50" charset="-127"/>
                <a:ea typeface="나눔스퀘어" pitchFamily="50" charset="-127"/>
              </a:rPr>
              <a:t>로그인을</a:t>
            </a:r>
            <a:r>
              <a:rPr lang="ko-KR" altLang="ko-KR" sz="11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ko-KR" sz="1100" dirty="0" err="1">
                <a:latin typeface="나눔스퀘어" pitchFamily="50" charset="-127"/>
                <a:ea typeface="나눔스퀘어" pitchFamily="50" charset="-127"/>
              </a:rPr>
              <a:t>해야한다</a:t>
            </a:r>
            <a:endParaRPr lang="ko-KR" altLang="en-US" sz="11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97668" y="4103905"/>
            <a:ext cx="2611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itchFamily="50" charset="-127"/>
                <a:ea typeface="나눔스퀘어" pitchFamily="50" charset="-127"/>
              </a:rPr>
              <a:t>사용자가 수강하는 과목을 등록할 수 있다</a:t>
            </a:r>
            <a:r>
              <a:rPr lang="en-US" altLang="ko-KR" sz="1100" dirty="0">
                <a:latin typeface="나눔스퀘어" pitchFamily="50" charset="-127"/>
                <a:ea typeface="나눔스퀘어" pitchFamily="50" charset="-127"/>
              </a:rPr>
              <a:t>. </a:t>
            </a:r>
            <a:endParaRPr lang="ko-KR" altLang="en-US" sz="11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004662" y="5878550"/>
            <a:ext cx="2063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sz="1100" dirty="0">
                <a:latin typeface="나눔스퀘어" pitchFamily="50" charset="-127"/>
                <a:ea typeface="나눔스퀘어" pitchFamily="50" charset="-127"/>
              </a:rPr>
              <a:t>모든 과목의 </a:t>
            </a:r>
            <a:r>
              <a:rPr lang="en-US" altLang="ko-KR" sz="1100" dirty="0">
                <a:latin typeface="나눔스퀘어" pitchFamily="50" charset="-127"/>
                <a:ea typeface="나눔스퀘어" pitchFamily="50" charset="-127"/>
              </a:rPr>
              <a:t>To do </a:t>
            </a:r>
            <a:r>
              <a:rPr lang="ko-KR" altLang="ko-KR" sz="1100" dirty="0">
                <a:latin typeface="나눔스퀘어" pitchFamily="50" charset="-127"/>
                <a:ea typeface="나눔스퀘어" pitchFamily="50" charset="-127"/>
              </a:rPr>
              <a:t>항목들을 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ko-KR" sz="1100" dirty="0" smtClean="0">
                <a:latin typeface="나눔스퀘어" pitchFamily="50" charset="-127"/>
                <a:ea typeface="나눔스퀘어" pitchFamily="50" charset="-127"/>
              </a:rPr>
              <a:t>조회할 </a:t>
            </a:r>
            <a:r>
              <a:rPr lang="ko-KR" altLang="ko-KR" sz="1100" dirty="0">
                <a:latin typeface="나눔스퀘어" pitchFamily="50" charset="-127"/>
                <a:ea typeface="나눔스퀘어" pitchFamily="50" charset="-127"/>
              </a:rPr>
              <a:t>수 있는 기능을 제공한다</a:t>
            </a:r>
            <a:r>
              <a:rPr lang="en-US" altLang="ko-KR" sz="1100" dirty="0">
                <a:latin typeface="나눔스퀘어" pitchFamily="50" charset="-127"/>
                <a:ea typeface="나눔스퀘어" pitchFamily="50" charset="-127"/>
              </a:rPr>
              <a:t>. </a:t>
            </a:r>
            <a:endParaRPr lang="ko-KR" altLang="en-US" sz="11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649083" y="4335709"/>
            <a:ext cx="24833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sz="1100" dirty="0">
                <a:latin typeface="나눔스퀘어" pitchFamily="50" charset="-127"/>
                <a:ea typeface="나눔스퀘어" pitchFamily="50" charset="-127"/>
              </a:rPr>
              <a:t>삭제된 </a:t>
            </a:r>
            <a:r>
              <a:rPr lang="en-US" altLang="ko-KR" sz="1100" dirty="0">
                <a:latin typeface="나눔스퀘어" pitchFamily="50" charset="-127"/>
                <a:ea typeface="나눔스퀘어" pitchFamily="50" charset="-127"/>
              </a:rPr>
              <a:t>To do </a:t>
            </a:r>
            <a:r>
              <a:rPr lang="ko-KR" altLang="ko-KR" sz="1100" dirty="0">
                <a:latin typeface="나눔스퀘어" pitchFamily="50" charset="-127"/>
                <a:ea typeface="나눔스퀘어" pitchFamily="50" charset="-127"/>
              </a:rPr>
              <a:t>항목들을 모아 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ko-KR" sz="1100" dirty="0" smtClean="0">
                <a:latin typeface="나눔스퀘어" pitchFamily="50" charset="-127"/>
                <a:ea typeface="나눔스퀘어" pitchFamily="50" charset="-127"/>
              </a:rPr>
              <a:t>조회할 </a:t>
            </a:r>
            <a:r>
              <a:rPr lang="ko-KR" altLang="ko-KR" sz="1100" dirty="0">
                <a:latin typeface="나눔스퀘어" pitchFamily="50" charset="-127"/>
                <a:ea typeface="나눔스퀘어" pitchFamily="50" charset="-127"/>
              </a:rPr>
              <a:t>수 있는 휴지통 기능을 제공한다</a:t>
            </a:r>
            <a:r>
              <a:rPr lang="en-US" altLang="ko-KR" sz="1100" dirty="0">
                <a:latin typeface="나눔스퀘어" pitchFamily="50" charset="-127"/>
                <a:ea typeface="나눔스퀘어" pitchFamily="50" charset="-127"/>
              </a:rPr>
              <a:t>. </a:t>
            </a:r>
            <a:endParaRPr lang="ko-KR" altLang="en-US" sz="11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155071" y="2206140"/>
            <a:ext cx="403027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sz="1100" dirty="0">
                <a:latin typeface="나눔스퀘어" pitchFamily="50" charset="-127"/>
                <a:ea typeface="나눔스퀘어" pitchFamily="50" charset="-127"/>
              </a:rPr>
              <a:t>사용자가 </a:t>
            </a:r>
            <a:r>
              <a:rPr lang="en-US" altLang="ko-KR" sz="1100" dirty="0">
                <a:latin typeface="나눔스퀘어" pitchFamily="50" charset="-127"/>
                <a:ea typeface="나눔스퀘어" pitchFamily="50" charset="-127"/>
              </a:rPr>
              <a:t>To do </a:t>
            </a:r>
            <a:r>
              <a:rPr lang="ko-KR" altLang="ko-KR" sz="1100" dirty="0">
                <a:latin typeface="나눔스퀘어" pitchFamily="50" charset="-127"/>
                <a:ea typeface="나눔스퀘어" pitchFamily="50" charset="-127"/>
              </a:rPr>
              <a:t>항목 등록 또는 수정하는 과정에서 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ko-KR" sz="1100" dirty="0" smtClean="0">
                <a:latin typeface="나눔스퀘어" pitchFamily="50" charset="-127"/>
                <a:ea typeface="나눔스퀘어" pitchFamily="50" charset="-127"/>
              </a:rPr>
              <a:t>중요도 </a:t>
            </a:r>
            <a:r>
              <a:rPr lang="en-US" altLang="ko-KR" sz="1100" dirty="0">
                <a:latin typeface="나눔스퀘어" pitchFamily="50" charset="-127"/>
                <a:ea typeface="나눔스퀘어" pitchFamily="50" charset="-127"/>
              </a:rPr>
              <a:t>1, 2, 3 </a:t>
            </a:r>
            <a:r>
              <a:rPr lang="ko-KR" altLang="ko-KR" sz="1100" dirty="0">
                <a:latin typeface="나눔스퀘어" pitchFamily="50" charset="-127"/>
                <a:ea typeface="나눔스퀘어" pitchFamily="50" charset="-127"/>
              </a:rPr>
              <a:t>중 하나를 선택할 경우</a:t>
            </a:r>
            <a:r>
              <a:rPr lang="en-US" altLang="ko-KR" sz="1100" dirty="0">
                <a:latin typeface="나눔스퀘어" pitchFamily="50" charset="-127"/>
                <a:ea typeface="나눔스퀘어" pitchFamily="50" charset="-127"/>
              </a:rPr>
              <a:t>, 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ko-KR" sz="1100" dirty="0" smtClean="0">
                <a:latin typeface="나눔스퀘어" pitchFamily="50" charset="-127"/>
                <a:ea typeface="나눔스퀘어" pitchFamily="50" charset="-127"/>
              </a:rPr>
              <a:t>해당 </a:t>
            </a:r>
            <a:r>
              <a:rPr lang="ko-KR" altLang="ko-KR" sz="1100" dirty="0">
                <a:latin typeface="나눔스퀘어" pitchFamily="50" charset="-127"/>
                <a:ea typeface="나눔스퀘어" pitchFamily="50" charset="-127"/>
              </a:rPr>
              <a:t>항목은 그 과목의 </a:t>
            </a:r>
            <a:r>
              <a:rPr lang="en-US" altLang="ko-KR" sz="1100" dirty="0">
                <a:latin typeface="나눔스퀘어" pitchFamily="50" charset="-127"/>
                <a:ea typeface="나눔스퀘어" pitchFamily="50" charset="-127"/>
              </a:rPr>
              <a:t>To do</a:t>
            </a:r>
            <a:r>
              <a:rPr lang="ko-KR" altLang="ko-KR" sz="1100" dirty="0">
                <a:latin typeface="나눔스퀘어" pitchFamily="50" charset="-127"/>
                <a:ea typeface="나눔스퀘어" pitchFamily="50" charset="-127"/>
              </a:rPr>
              <a:t>리스트에서 중요도가 숫자로 표현된다</a:t>
            </a:r>
            <a:r>
              <a:rPr lang="en-US" altLang="ko-KR" sz="1100" dirty="0"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1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7274" y="5830491"/>
            <a:ext cx="3677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itchFamily="50" charset="-127"/>
                <a:ea typeface="나눔스퀘어" pitchFamily="50" charset="-127"/>
              </a:rPr>
              <a:t>사용자는 과목 별로 </a:t>
            </a:r>
            <a:r>
              <a:rPr lang="en-US" altLang="ko-KR" sz="1100" dirty="0">
                <a:latin typeface="나눔스퀘어" pitchFamily="50" charset="-127"/>
                <a:ea typeface="나눔스퀘어" pitchFamily="50" charset="-127"/>
              </a:rPr>
              <a:t>To do </a:t>
            </a:r>
            <a:r>
              <a:rPr lang="ko-KR" altLang="en-US" sz="1100" dirty="0">
                <a:latin typeface="나눔스퀘어" pitchFamily="50" charset="-127"/>
                <a:ea typeface="나눔스퀘어" pitchFamily="50" charset="-127"/>
              </a:rPr>
              <a:t>항목</a:t>
            </a:r>
            <a:r>
              <a:rPr lang="en-US" altLang="ko-KR" sz="1100" dirty="0"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ko-KR" altLang="en-US" sz="1100" dirty="0" err="1">
                <a:latin typeface="나눔스퀘어" pitchFamily="50" charset="-127"/>
                <a:ea typeface="나눔스퀘어" pitchFamily="50" charset="-127"/>
              </a:rPr>
              <a:t>해야할</a:t>
            </a:r>
            <a:r>
              <a:rPr lang="ko-KR" altLang="en-US" sz="1100" dirty="0">
                <a:latin typeface="나눔스퀘어" pitchFamily="50" charset="-127"/>
                <a:ea typeface="나눔스퀘어" pitchFamily="50" charset="-127"/>
              </a:rPr>
              <a:t> 일</a:t>
            </a:r>
            <a:r>
              <a:rPr lang="en-US" altLang="ko-KR" sz="1100" dirty="0">
                <a:latin typeface="나눔스퀘어" pitchFamily="50" charset="-127"/>
                <a:ea typeface="나눔스퀘어" pitchFamily="50" charset="-127"/>
              </a:rPr>
              <a:t>)</a:t>
            </a:r>
            <a:r>
              <a:rPr lang="ko-KR" altLang="en-US" sz="1100" dirty="0">
                <a:latin typeface="나눔스퀘어" pitchFamily="50" charset="-127"/>
                <a:ea typeface="나눔스퀘어" pitchFamily="50" charset="-127"/>
              </a:rPr>
              <a:t>을 등록할 수 있다</a:t>
            </a:r>
            <a:r>
              <a:rPr lang="en-US" altLang="ko-KR" sz="1100" dirty="0">
                <a:latin typeface="나눔스퀘어" pitchFamily="50" charset="-127"/>
                <a:ea typeface="나눔스퀘어" pitchFamily="50" charset="-127"/>
              </a:rPr>
              <a:t>. </a:t>
            </a:r>
            <a:endParaRPr lang="ko-KR" altLang="en-US" sz="1100" dirty="0" smtClean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33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1620756"/>
            <a:ext cx="6271260" cy="2932987"/>
          </a:xfr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smtClean="0">
                <a:latin typeface="나눔고딕 ExtraBold" pitchFamily="50" charset="-127"/>
                <a:ea typeface="나눔고딕 ExtraBold" pitchFamily="50" charset="-127"/>
              </a:rPr>
              <a:t>액터 정의 </a:t>
            </a:r>
            <a:r>
              <a:rPr lang="en-US" altLang="ko-KR" smtClean="0"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lang="ko-KR" altLang="en-US" smtClean="0">
                <a:latin typeface="나눔고딕 ExtraBold" pitchFamily="50" charset="-127"/>
                <a:ea typeface="나눔고딕 ExtraBold" pitchFamily="50" charset="-127"/>
              </a:rPr>
              <a:t>액터 다이어그램</a:t>
            </a:r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7743" y="463170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스퀘어 Light" pitchFamily="50" charset="-127"/>
                <a:ea typeface="나눔스퀘어 Light" pitchFamily="50" charset="-127"/>
              </a:rPr>
              <a:t>사용자 분석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pic>
        <p:nvPicPr>
          <p:cNvPr id="13314" name="Picture 2" descr="C:\Users\검색용PC_34\Desktop\2000px-Microsoft_Excel_2013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004" y="3349459"/>
            <a:ext cx="1165891" cy="114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검색용PC_34\Downloads\boy (2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828" y="3009420"/>
            <a:ext cx="1484945" cy="148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086100" y="4437695"/>
            <a:ext cx="628650" cy="0"/>
          </a:xfrm>
          <a:prstGeom prst="line">
            <a:avLst/>
          </a:prstGeom>
          <a:ln w="50800">
            <a:solidFill>
              <a:srgbClr val="3CA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42948" y="4554401"/>
            <a:ext cx="1674160" cy="0"/>
          </a:xfrm>
          <a:prstGeom prst="line">
            <a:avLst/>
          </a:prstGeom>
          <a:ln w="50800">
            <a:solidFill>
              <a:srgbClr val="2072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03513" y="4753996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6252" y="5123328"/>
            <a:ext cx="441710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smtClean="0">
                <a:latin typeface="나눔스퀘어" pitchFamily="50" charset="-127"/>
                <a:ea typeface="나눔스퀘어" pitchFamily="50" charset="-127"/>
              </a:rPr>
              <a:t>To </a:t>
            </a:r>
            <a:r>
              <a:rPr lang="en-US" altLang="ko-KR" sz="1600">
                <a:latin typeface="나눔스퀘어" pitchFamily="50" charset="-127"/>
                <a:ea typeface="나눔스퀘어" pitchFamily="50" charset="-127"/>
              </a:rPr>
              <a:t>do List </a:t>
            </a:r>
            <a:r>
              <a:rPr lang="ko-KR" altLang="en-US" sz="1600">
                <a:latin typeface="나눔스퀘어" pitchFamily="50" charset="-127"/>
                <a:ea typeface="나눔스퀘어" pitchFamily="50" charset="-127"/>
              </a:rPr>
              <a:t>프로그램을 사용하는 최상위 사용자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smtClean="0">
                <a:latin typeface="나눔스퀘어" pitchFamily="50" charset="-127"/>
                <a:ea typeface="나눔스퀘어" pitchFamily="50" charset="-127"/>
              </a:rPr>
              <a:t>To </a:t>
            </a:r>
            <a:r>
              <a:rPr lang="en-US" altLang="ko-KR" sz="1600">
                <a:latin typeface="나눔스퀘어" pitchFamily="50" charset="-127"/>
                <a:ea typeface="나눔스퀘어" pitchFamily="50" charset="-127"/>
              </a:rPr>
              <a:t>do List </a:t>
            </a:r>
            <a:r>
              <a:rPr lang="ko-KR" altLang="en-US" sz="1600">
                <a:latin typeface="나눔스퀘어" pitchFamily="50" charset="-127"/>
                <a:ea typeface="나눔스퀘어" pitchFamily="50" charset="-127"/>
              </a:rPr>
              <a:t>프로그램에서 제공하는 모든 기능을 </a:t>
            </a:r>
            <a:endParaRPr lang="en-US" altLang="ko-KR" sz="160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600" smtClean="0">
                <a:latin typeface="나눔스퀘어" pitchFamily="50" charset="-127"/>
                <a:ea typeface="나눔스퀘어" pitchFamily="50" charset="-127"/>
              </a:rPr>
              <a:t>     </a:t>
            </a:r>
            <a:r>
              <a:rPr lang="ko-KR" altLang="en-US" sz="1600" smtClean="0">
                <a:latin typeface="나눔스퀘어" pitchFamily="50" charset="-127"/>
                <a:ea typeface="나눔스퀘어" pitchFamily="50" charset="-127"/>
              </a:rPr>
              <a:t>사용할 </a:t>
            </a:r>
            <a:r>
              <a:rPr lang="ko-KR" altLang="en-US" sz="1600">
                <a:latin typeface="나눔스퀘어" pitchFamily="50" charset="-127"/>
                <a:ea typeface="나눔스퀘어" pitchFamily="50" charset="-127"/>
              </a:rPr>
              <a:t>수 있는 </a:t>
            </a:r>
            <a:r>
              <a:rPr lang="ko-KR" altLang="en-US" sz="1600" smtClean="0">
                <a:latin typeface="나눔스퀘어" pitchFamily="50" charset="-127"/>
                <a:ea typeface="나눔스퀘어" pitchFamily="50" charset="-127"/>
              </a:rPr>
              <a:t>사용자</a:t>
            </a:r>
            <a:endParaRPr lang="en-US" altLang="ko-KR" sz="1600" smtClean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60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sz="1600" smtClean="0">
                <a:latin typeface="나눔스퀘어" pitchFamily="50" charset="-127"/>
                <a:ea typeface="나눔스퀘어" pitchFamily="50" charset="-127"/>
              </a:rPr>
              <a:t>    (</a:t>
            </a:r>
            <a:r>
              <a:rPr lang="ko-KR" altLang="en-US" sz="1600">
                <a:latin typeface="나눔스퀘어" pitchFamily="50" charset="-127"/>
                <a:ea typeface="나눔스퀘어" pitchFamily="50" charset="-127"/>
              </a:rPr>
              <a:t>과목 등록</a:t>
            </a:r>
            <a:r>
              <a:rPr lang="en-US" altLang="ko-KR" sz="1600">
                <a:latin typeface="나눔스퀘어" pitchFamily="50" charset="-127"/>
                <a:ea typeface="나눔스퀘어" pitchFamily="50" charset="-127"/>
              </a:rPr>
              <a:t>, To do List </a:t>
            </a:r>
            <a:r>
              <a:rPr lang="ko-KR" altLang="en-US" sz="1600">
                <a:latin typeface="나눔스퀘어" pitchFamily="50" charset="-127"/>
                <a:ea typeface="나눔스퀘어" pitchFamily="50" charset="-127"/>
              </a:rPr>
              <a:t>작성</a:t>
            </a:r>
            <a:r>
              <a:rPr lang="en-US" altLang="ko-KR" sz="160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600">
                <a:latin typeface="나눔스퀘어" pitchFamily="50" charset="-127"/>
                <a:ea typeface="나눔스퀘어" pitchFamily="50" charset="-127"/>
              </a:rPr>
              <a:t>삭제</a:t>
            </a:r>
            <a:r>
              <a:rPr lang="en-US" altLang="ko-KR" sz="160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600">
                <a:latin typeface="나눔스퀘어" pitchFamily="50" charset="-127"/>
                <a:ea typeface="나눔스퀘어" pitchFamily="50" charset="-127"/>
              </a:rPr>
              <a:t>변경 등</a:t>
            </a:r>
            <a:r>
              <a:rPr lang="en-US" altLang="ko-KR" sz="1600">
                <a:latin typeface="나눔스퀘어" pitchFamily="50" charset="-127"/>
                <a:ea typeface="나눔스퀘어" pitchFamily="50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ko-KR" altLang="en-US" sz="16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99417" y="475399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엑셀 라이브러리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28048" y="5123327"/>
            <a:ext cx="4455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>
                <a:latin typeface="나눔스퀘어" pitchFamily="50" charset="-127"/>
                <a:ea typeface="나눔스퀘어" pitchFamily="50" charset="-127"/>
              </a:rPr>
              <a:t>USER </a:t>
            </a:r>
            <a:r>
              <a:rPr lang="ko-KR" altLang="en-US" sz="1600">
                <a:latin typeface="나눔스퀘어" pitchFamily="50" charset="-127"/>
                <a:ea typeface="나눔스퀘어" pitchFamily="50" charset="-127"/>
              </a:rPr>
              <a:t>액터가 사용한 유스케이스 관련 데이터를 </a:t>
            </a:r>
            <a:endParaRPr lang="en-US" altLang="ko-KR" sz="1600" smtClean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60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sz="1600" smtClean="0">
                <a:latin typeface="나눔스퀘어" pitchFamily="50" charset="-127"/>
                <a:ea typeface="나눔스퀘어" pitchFamily="50" charset="-127"/>
              </a:rPr>
              <a:t>     </a:t>
            </a:r>
            <a:r>
              <a:rPr lang="ko-KR" altLang="en-US" sz="1600" smtClean="0">
                <a:latin typeface="나눔스퀘어" pitchFamily="50" charset="-127"/>
                <a:ea typeface="나눔스퀘어" pitchFamily="50" charset="-127"/>
              </a:rPr>
              <a:t>저장</a:t>
            </a:r>
            <a:r>
              <a:rPr lang="en-US" altLang="ko-KR" sz="160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600">
                <a:latin typeface="나눔스퀘어" pitchFamily="50" charset="-127"/>
                <a:ea typeface="나눔스퀘어" pitchFamily="50" charset="-127"/>
              </a:rPr>
              <a:t>수정</a:t>
            </a:r>
            <a:r>
              <a:rPr lang="en-US" altLang="ko-KR" sz="160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600">
                <a:latin typeface="나눔스퀘어" pitchFamily="50" charset="-127"/>
                <a:ea typeface="나눔스퀘어" pitchFamily="50" charset="-127"/>
              </a:rPr>
              <a:t>삭제 해주는 외부 시스템</a:t>
            </a:r>
            <a:endParaRPr lang="ko-KR" altLang="en-US" sz="1600" dirty="0" smtClean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458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8235" y="2608729"/>
            <a:ext cx="797859" cy="3227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8235" y="3158564"/>
            <a:ext cx="797859" cy="3227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8235" y="3708399"/>
            <a:ext cx="797859" cy="3227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48235" y="4258234"/>
            <a:ext cx="797859" cy="3227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48235" y="4808069"/>
            <a:ext cx="797859" cy="3227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48235" y="5355518"/>
            <a:ext cx="838939" cy="3227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8235" y="5907740"/>
            <a:ext cx="923365" cy="322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83290" y="1872502"/>
            <a:ext cx="109515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 case ID : 		Use case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				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개수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LG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001			: </a:t>
            </a:r>
            <a:r>
              <a:rPr lang="ko-KR" altLang="en-US" sz="24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  <a:r>
              <a:rPr lang="ko-KR" altLang="en-US" sz="2400" dirty="0" err="1" smtClean="0">
                <a:latin typeface="나눔스퀘어 Light" pitchFamily="50" charset="-127"/>
                <a:ea typeface="나눔스퀘어 Light" pitchFamily="50" charset="-127"/>
              </a:rPr>
              <a:t>을</a:t>
            </a:r>
            <a:r>
              <a:rPr lang="ko-KR" altLang="en-US" sz="2400" dirty="0" smtClean="0">
                <a:latin typeface="나눔스퀘어 Light" pitchFamily="50" charset="-127"/>
                <a:ea typeface="나눔스퀘어 Light" pitchFamily="50" charset="-127"/>
              </a:rPr>
              <a:t> 한다</a:t>
            </a:r>
            <a:r>
              <a:rPr lang="en-US" altLang="ko-KR" sz="2400" dirty="0" smtClean="0">
                <a:latin typeface="나눔스퀘어 Light" pitchFamily="50" charset="-127"/>
                <a:ea typeface="나눔스퀘어 Light" pitchFamily="50" charset="-127"/>
              </a:rPr>
              <a:t>.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		</a:t>
            </a:r>
            <a:r>
              <a:rPr lang="ko-KR" altLang="en-US" sz="2400" dirty="0" smtClean="0">
                <a:latin typeface="나눔스퀘어 Light" pitchFamily="50" charset="-127"/>
                <a:ea typeface="나눔스퀘어 Light" pitchFamily="50" charset="-127"/>
              </a:rPr>
              <a:t>총 </a:t>
            </a:r>
            <a:r>
              <a:rPr lang="en-US" altLang="ko-KR" sz="2400" dirty="0" smtClean="0">
                <a:latin typeface="나눔스퀘어 ExtraBold" pitchFamily="50" charset="-127"/>
                <a:ea typeface="나눔스퀘어 ExtraBold" pitchFamily="50" charset="-127"/>
              </a:rPr>
              <a:t>13</a:t>
            </a:r>
            <a:r>
              <a:rPr lang="ko-KR" altLang="en-US" sz="2400" dirty="0" smtClean="0">
                <a:latin typeface="나눔스퀘어 Light" pitchFamily="50" charset="-127"/>
                <a:ea typeface="나눔스퀘어 Light" pitchFamily="50" charset="-127"/>
              </a:rPr>
              <a:t>개</a:t>
            </a:r>
            <a:r>
              <a:rPr lang="en-US" altLang="ko-KR" sz="2400" dirty="0" smtClean="0">
                <a:latin typeface="나눔스퀘어 Light" pitchFamily="50" charset="-127"/>
                <a:ea typeface="나눔스퀘어 Light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SR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001 ~	SR003	: </a:t>
            </a:r>
            <a:r>
              <a:rPr lang="ko-KR" altLang="en-US" sz="2400" dirty="0" smtClean="0">
                <a:latin typeface="나눔스퀘어 Light" pitchFamily="50" charset="-127"/>
                <a:ea typeface="나눔스퀘어 Light" pitchFamily="50" charset="-127"/>
              </a:rPr>
              <a:t>수강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과목</a:t>
            </a:r>
            <a:r>
              <a:rPr lang="ko-KR" altLang="en-US" sz="2400" dirty="0" smtClean="0">
                <a:latin typeface="나눔스퀘어 Light" pitchFamily="50" charset="-127"/>
                <a:ea typeface="나눔스퀘어 Light" pitchFamily="50" charset="-127"/>
              </a:rPr>
              <a:t>을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등록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r>
              <a:rPr lang="ko-KR" altLang="en-US" sz="2400" dirty="0" smtClean="0">
                <a:latin typeface="나눔스퀘어 Light" pitchFamily="50" charset="-127"/>
                <a:ea typeface="나눔스퀘어 Light" pitchFamily="50" charset="-127"/>
              </a:rPr>
              <a:t>한다</a:t>
            </a:r>
            <a:r>
              <a:rPr lang="en-US" altLang="ko-KR" sz="2400" dirty="0" smtClean="0">
                <a:latin typeface="나눔스퀘어 Light" pitchFamily="50" charset="-127"/>
                <a:ea typeface="나눔스퀘어 Light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TD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001 ~	TD003	: To Do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항목</a:t>
            </a:r>
            <a:r>
              <a:rPr lang="ko-KR" altLang="en-US" sz="2400" dirty="0" smtClean="0">
                <a:latin typeface="나눔스퀘어 Light" pitchFamily="50" charset="-127"/>
                <a:ea typeface="나눔스퀘어 Light" pitchFamily="50" charset="-127"/>
              </a:rPr>
              <a:t>을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등록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r>
              <a:rPr lang="ko-KR" altLang="en-US" sz="2400" dirty="0" smtClean="0">
                <a:latin typeface="나눔스퀘어 Light" pitchFamily="50" charset="-127"/>
                <a:ea typeface="나눔스퀘어 Light" pitchFamily="50" charset="-127"/>
              </a:rPr>
              <a:t>한다</a:t>
            </a:r>
            <a:r>
              <a:rPr lang="en-US" altLang="ko-KR" sz="2400" dirty="0" smtClean="0">
                <a:latin typeface="나눔스퀘어 Light" pitchFamily="50" charset="-127"/>
                <a:ea typeface="나눔스퀘어 Light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TD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004			: To Do List</a:t>
            </a:r>
            <a:r>
              <a:rPr lang="ko-KR" altLang="en-US" sz="2400" dirty="0" smtClean="0">
                <a:latin typeface="나눔스퀘어 Light" pitchFamily="50" charset="-127"/>
                <a:ea typeface="나눔스퀘어 Light" pitchFamily="50" charset="-127"/>
              </a:rPr>
              <a:t>를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정렬</a:t>
            </a:r>
            <a:r>
              <a:rPr lang="ko-KR" altLang="en-US" sz="2400" dirty="0" smtClean="0">
                <a:latin typeface="나눔스퀘어 Light" pitchFamily="50" charset="-127"/>
                <a:ea typeface="나눔스퀘어 Light" pitchFamily="50" charset="-127"/>
              </a:rPr>
              <a:t>한다</a:t>
            </a:r>
            <a:r>
              <a:rPr lang="en-US" altLang="ko-KR" sz="2400" dirty="0" smtClean="0">
                <a:latin typeface="나눔스퀘어 Light" pitchFamily="50" charset="-127"/>
                <a:ea typeface="나눔스퀘어 Light" pitchFamily="50" charset="-127"/>
              </a:rPr>
              <a:t>.</a:t>
            </a:r>
            <a:endParaRPr lang="en-US" altLang="ko-KR" sz="2400" dirty="0" smtClean="0">
              <a:solidFill>
                <a:schemeClr val="bg1"/>
              </a:solidFill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TD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005 ~	TD006	: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완료 </a:t>
            </a:r>
            <a:r>
              <a:rPr lang="ko-KR" altLang="en-US" sz="2400" dirty="0" smtClean="0">
                <a:latin typeface="나눔스퀘어 Light" pitchFamily="50" charset="-127"/>
                <a:ea typeface="나눔스퀘어 Light" pitchFamily="50" charset="-127"/>
              </a:rPr>
              <a:t>상태인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Light" pitchFamily="50" charset="-127"/>
                <a:ea typeface="나눔스퀘어 Light" pitchFamily="50" charset="-127"/>
              </a:rPr>
              <a:t>To do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항목</a:t>
            </a:r>
            <a:r>
              <a:rPr lang="ko-KR" altLang="en-US" sz="2400" dirty="0" smtClean="0">
                <a:latin typeface="나눔스퀘어 Light" pitchFamily="50" charset="-127"/>
                <a:ea typeface="나눔스퀘어 Light" pitchFamily="50" charset="-127"/>
              </a:rPr>
              <a:t>을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숨긴다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보여준다</a:t>
            </a:r>
            <a:r>
              <a:rPr lang="en-US" altLang="ko-KR" sz="2400" dirty="0">
                <a:latin typeface="나눔스퀘어 Light" pitchFamily="50" charset="-127"/>
                <a:ea typeface="나눔스퀘어 Light" pitchFamily="50" charset="-127"/>
              </a:rPr>
              <a:t>.</a:t>
            </a:r>
            <a:endParaRPr lang="en-US" altLang="ko-KR" sz="2400" dirty="0" smtClean="0"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SH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001			: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</a:t>
            </a:r>
            <a:r>
              <a:rPr lang="ko-KR" altLang="en-US" sz="2400" dirty="0" smtClean="0">
                <a:latin typeface="나눔스퀘어 Light" pitchFamily="50" charset="-127"/>
                <a:ea typeface="나눔스퀘어 Light" pitchFamily="50" charset="-127"/>
              </a:rPr>
              <a:t>과목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 Do List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조회</a:t>
            </a:r>
            <a:r>
              <a:rPr lang="ko-KR" altLang="en-US" sz="2400" dirty="0" smtClean="0">
                <a:latin typeface="나눔스퀘어 Light" pitchFamily="50" charset="-127"/>
                <a:ea typeface="나눔스퀘어 Light" pitchFamily="50" charset="-127"/>
              </a:rPr>
              <a:t>한다</a:t>
            </a:r>
            <a:r>
              <a:rPr lang="en-US" altLang="ko-KR" sz="2400" dirty="0" smtClean="0">
                <a:latin typeface="나눔스퀘어 Light" pitchFamily="50" charset="-127"/>
                <a:ea typeface="나눔스퀘어 Light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WB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001 ~	WB002	: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휴지통</a:t>
            </a:r>
            <a:r>
              <a:rPr lang="ko-KR" altLang="en-US" sz="2400" dirty="0" smtClean="0">
                <a:latin typeface="나눔스퀘어 Light" pitchFamily="50" charset="-127"/>
                <a:ea typeface="나눔스퀘어 Light" pitchFamily="50" charset="-127"/>
              </a:rPr>
              <a:t>의 항목을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영구삭제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복구</a:t>
            </a:r>
            <a:r>
              <a:rPr lang="ko-KR" altLang="en-US" sz="2400" dirty="0" smtClean="0">
                <a:latin typeface="나눔스퀘어 Light" pitchFamily="50" charset="-127"/>
                <a:ea typeface="나눔스퀘어 Light" pitchFamily="50" charset="-127"/>
              </a:rPr>
              <a:t>한다</a:t>
            </a:r>
            <a:r>
              <a:rPr lang="en-US" altLang="ko-KR" sz="2400" dirty="0" smtClean="0">
                <a:latin typeface="나눔스퀘어 Light" pitchFamily="50" charset="-127"/>
                <a:ea typeface="나눔스퀘어 Light" pitchFamily="50" charset="-127"/>
              </a:rPr>
              <a:t>.</a:t>
            </a:r>
            <a:endParaRPr lang="ko-KR" altLang="en-US" sz="2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9223" y="6397823"/>
            <a:ext cx="3432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400" smtClean="0">
                <a:latin typeface="나눔스퀘어" pitchFamily="50" charset="-127"/>
                <a:ea typeface="나눔스퀘어" pitchFamily="50" charset="-127"/>
              </a:rPr>
              <a:t>유스케이스 설명과 우선순위는 생략되었음</a:t>
            </a:r>
            <a:r>
              <a:rPr lang="en-US" altLang="ko-KR" sz="1400" smtClean="0"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4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mtClean="0">
                <a:latin typeface="나눔고딕 ExtraBold" pitchFamily="50" charset="-127"/>
                <a:ea typeface="나눔고딕 ExtraBold" pitchFamily="50" charset="-127"/>
              </a:rPr>
              <a:t>Use case </a:t>
            </a:r>
            <a:r>
              <a:rPr lang="ko-KR" altLang="en-US" smtClean="0">
                <a:latin typeface="나눔고딕 ExtraBold" pitchFamily="50" charset="-127"/>
                <a:ea typeface="나눔고딕 ExtraBold" pitchFamily="50" charset="-127"/>
              </a:rPr>
              <a:t>목록</a:t>
            </a:r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7743" y="463170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스퀘어 Light" pitchFamily="50" charset="-127"/>
                <a:ea typeface="나눔스퀘어 Light" pitchFamily="50" charset="-127"/>
              </a:rPr>
              <a:t>요구사항 분석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458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6876839"/>
              </p:ext>
            </p:extLst>
          </p:nvPr>
        </p:nvGraphicFramePr>
        <p:xfrm>
          <a:off x="1452282" y="2073087"/>
          <a:ext cx="9395012" cy="41486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1953"/>
                <a:gridCol w="815789"/>
                <a:gridCol w="7297270"/>
              </a:tblGrid>
              <a:tr h="331809"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smtClean="0">
                          <a:effectLst/>
                          <a:latin typeface="나눔스퀘어 ExtraBold" pitchFamily="50" charset="-127"/>
                          <a:ea typeface="나눔스퀘어 ExtraBold" pitchFamily="50" charset="-127"/>
                        </a:rPr>
                        <a:t>설명</a:t>
                      </a:r>
                      <a:endParaRPr lang="ko-KR" altLang="en-US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사용자가 수강하고있는 과목을 삭제한다</a:t>
                      </a:r>
                      <a:r>
                        <a:rPr lang="en-US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.</a:t>
                      </a:r>
                      <a:endParaRPr lang="ko-KR" altLang="en-US" sz="14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1809"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smtClean="0">
                          <a:effectLst/>
                          <a:latin typeface="나눔스퀘어 ExtraBold" pitchFamily="50" charset="-127"/>
                          <a:ea typeface="나눔스퀘어 ExtraBold" pitchFamily="50" charset="-127"/>
                        </a:rPr>
                        <a:t>관련 액터</a:t>
                      </a:r>
                      <a:endParaRPr lang="ko-KR" altLang="en-US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사용자</a:t>
                      </a:r>
                      <a:endParaRPr lang="ko-KR" altLang="en-US" sz="14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1809"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smtClean="0">
                          <a:effectLst/>
                          <a:latin typeface="나눔스퀘어 ExtraBold" pitchFamily="50" charset="-127"/>
                          <a:ea typeface="나눔스퀘어 ExtraBold" pitchFamily="50" charset="-127"/>
                        </a:rPr>
                        <a:t>사전 조건</a:t>
                      </a:r>
                      <a:endParaRPr lang="ko-KR" altLang="en-US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등록된 과목이 하나 이상 있어야한다</a:t>
                      </a:r>
                      <a:r>
                        <a:rPr lang="en-US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.</a:t>
                      </a:r>
                      <a:endParaRPr lang="ko-KR" altLang="en-US" sz="14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ko-KR" altLang="en-US"/>
                    </a:p>
                  </a:txBody>
                  <a:tcPr/>
                </a:tc>
              </a:tr>
              <a:tr h="331809"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smtClean="0">
                          <a:effectLst/>
                          <a:latin typeface="나눔스퀘어 ExtraBold" pitchFamily="50" charset="-127"/>
                          <a:ea typeface="나눔스퀘어 ExtraBold" pitchFamily="50" charset="-127"/>
                        </a:rPr>
                        <a:t>사후 조건</a:t>
                      </a:r>
                      <a:endParaRPr lang="ko-KR" altLang="en-US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ko-KR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수강과목리스트에서 삭제한 과목 행이 없어져야 한다</a:t>
                      </a:r>
                      <a:r>
                        <a:rPr lang="en-US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.</a:t>
                      </a:r>
                      <a:endParaRPr lang="ko-KR" altLang="en-US" sz="14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</a:pPr>
                      <a:endParaRPr lang="ko-KR" altLang="en-US"/>
                    </a:p>
                  </a:txBody>
                  <a:tcPr/>
                </a:tc>
              </a:tr>
              <a:tr h="325689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ko-KR" sz="1800" kern="1200" smtClean="0">
                          <a:effectLst/>
                          <a:latin typeface="나눔스퀘어 ExtraBold" pitchFamily="50" charset="-127"/>
                          <a:ea typeface="나눔스퀘어 ExtraBold" pitchFamily="50" charset="-127"/>
                        </a:rPr>
                        <a:t>기본 흐름</a:t>
                      </a:r>
                      <a:endParaRPr lang="ko-KR" altLang="en-US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나눔스퀘어" pitchFamily="50" charset="-127"/>
                          <a:ea typeface="나눔스퀘어" pitchFamily="50" charset="-127"/>
                        </a:rPr>
                        <a:t>B01</a:t>
                      </a:r>
                      <a:endParaRPr lang="ko-KR" altLang="en-US" sz="14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삭제할 과목의 행 왼쪽의 체크박스를 선택한다</a:t>
                      </a:r>
                      <a:r>
                        <a:rPr lang="en-US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.</a:t>
                      </a:r>
                      <a:endParaRPr lang="ko-KR" altLang="en-US" sz="14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3256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나눔스퀘어" pitchFamily="50" charset="-127"/>
                          <a:ea typeface="나눔스퀘어" pitchFamily="50" charset="-127"/>
                        </a:rPr>
                        <a:t>B02</a:t>
                      </a:r>
                      <a:endParaRPr lang="ko-KR" altLang="en-US" sz="14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오른쪽 상단의 삭제버튼을 누른다</a:t>
                      </a:r>
                      <a:r>
                        <a:rPr lang="en-US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.</a:t>
                      </a:r>
                      <a:endParaRPr lang="ko-KR" altLang="en-US" sz="14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3256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나눔스퀘어" pitchFamily="50" charset="-127"/>
                          <a:ea typeface="나눔스퀘어" pitchFamily="50" charset="-127"/>
                        </a:rPr>
                        <a:t>B03</a:t>
                      </a:r>
                      <a:endParaRPr lang="ko-KR" altLang="en-US" sz="14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체크된 행이 삭제된다</a:t>
                      </a:r>
                      <a:r>
                        <a:rPr lang="en-US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.</a:t>
                      </a:r>
                      <a:endParaRPr lang="ko-KR" altLang="en-US" sz="14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331809"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smtClean="0">
                          <a:effectLst/>
                          <a:latin typeface="나눔스퀘어 ExtraBold" pitchFamily="50" charset="-127"/>
                          <a:ea typeface="나눔스퀘어 ExtraBold" pitchFamily="50" charset="-127"/>
                        </a:rPr>
                        <a:t>대안 흐름</a:t>
                      </a:r>
                      <a:endParaRPr lang="ko-KR" altLang="en-US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나눔스퀘어" pitchFamily="50" charset="-127"/>
                          <a:ea typeface="나눔스퀘어" pitchFamily="50" charset="-127"/>
                        </a:rPr>
                        <a:t>A01</a:t>
                      </a:r>
                      <a:endParaRPr lang="ko-KR" altLang="en-US" sz="14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삭제할 과목 체크박스를 </a:t>
                      </a:r>
                      <a:r>
                        <a:rPr lang="en-US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2</a:t>
                      </a:r>
                      <a:r>
                        <a:rPr lang="ko-KR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개 이상 표시한다</a:t>
                      </a:r>
                      <a:r>
                        <a:rPr lang="en-US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.</a:t>
                      </a:r>
                      <a:endParaRPr lang="ko-KR" altLang="en-US" sz="14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340746"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smtClean="0">
                          <a:effectLst/>
                          <a:latin typeface="나눔스퀘어 ExtraBold" pitchFamily="50" charset="-127"/>
                          <a:ea typeface="나눔스퀘어 ExtraBold" pitchFamily="50" charset="-127"/>
                        </a:rPr>
                        <a:t>예외 흐름</a:t>
                      </a:r>
                      <a:endParaRPr lang="ko-KR" altLang="en-US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나눔스퀘어" pitchFamily="50" charset="-127"/>
                          <a:ea typeface="나눔스퀘어" pitchFamily="50" charset="-127"/>
                        </a:rPr>
                        <a:t>EX01</a:t>
                      </a:r>
                      <a:endParaRPr lang="ko-KR" altLang="en-US" sz="14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체크 박스를 표시하지 않고 삭제를 눌렀을 경우</a:t>
                      </a:r>
                      <a:r>
                        <a:rPr lang="en-US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, ‘</a:t>
                      </a:r>
                      <a:r>
                        <a:rPr lang="ko-KR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항목을 선택해주세요</a:t>
                      </a:r>
                      <a:r>
                        <a:rPr lang="en-US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.’</a:t>
                      </a:r>
                      <a:r>
                        <a:rPr lang="ko-KR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라는 알림 메시지 창이 뜬다</a:t>
                      </a:r>
                      <a:r>
                        <a:rPr lang="en-US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. </a:t>
                      </a:r>
                      <a:endParaRPr lang="ko-KR" altLang="en-US" sz="14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325689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ko-KR" sz="1800" kern="1200" smtClean="0">
                          <a:effectLst/>
                          <a:latin typeface="나눔스퀘어 ExtraBold" pitchFamily="50" charset="-127"/>
                          <a:ea typeface="나눔스퀘어 ExtraBold" pitchFamily="50" charset="-127"/>
                        </a:rPr>
                        <a:t>시나리오</a:t>
                      </a:r>
                      <a:endParaRPr lang="ko-KR" altLang="en-US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나눔스퀘어" pitchFamily="50" charset="-127"/>
                          <a:ea typeface="나눔스퀘어" pitchFamily="50" charset="-127"/>
                        </a:rPr>
                        <a:t>SN001</a:t>
                      </a:r>
                      <a:endParaRPr lang="ko-KR" altLang="en-US" sz="14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B01</a:t>
                      </a:r>
                      <a:r>
                        <a:rPr lang="ko-KR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→</a:t>
                      </a:r>
                      <a:r>
                        <a:rPr lang="en-US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B02</a:t>
                      </a:r>
                      <a:r>
                        <a:rPr lang="ko-KR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→</a:t>
                      </a:r>
                      <a:r>
                        <a:rPr lang="en-US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B03</a:t>
                      </a:r>
                      <a:endParaRPr lang="ko-KR" altLang="en-US" sz="14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3256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나눔스퀘어" pitchFamily="50" charset="-127"/>
                          <a:ea typeface="나눔스퀘어" pitchFamily="50" charset="-127"/>
                        </a:rPr>
                        <a:t>SN002</a:t>
                      </a:r>
                      <a:endParaRPr lang="ko-KR" altLang="en-US" sz="14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B02</a:t>
                      </a:r>
                      <a:r>
                        <a:rPr lang="ko-KR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→</a:t>
                      </a:r>
                      <a:r>
                        <a:rPr lang="en-US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EX01</a:t>
                      </a:r>
                      <a:r>
                        <a:rPr lang="ko-KR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→</a:t>
                      </a:r>
                      <a:r>
                        <a:rPr lang="en-US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B01</a:t>
                      </a:r>
                      <a:r>
                        <a:rPr lang="ko-KR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→</a:t>
                      </a:r>
                      <a:r>
                        <a:rPr lang="en-US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B02</a:t>
                      </a:r>
                      <a:r>
                        <a:rPr lang="ko-KR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→</a:t>
                      </a:r>
                      <a:r>
                        <a:rPr lang="en-US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B03</a:t>
                      </a:r>
                      <a:endParaRPr lang="ko-KR" altLang="en-US" sz="14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3256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latin typeface="나눔스퀘어" pitchFamily="50" charset="-127"/>
                          <a:ea typeface="나눔스퀘어" pitchFamily="50" charset="-127"/>
                        </a:rPr>
                        <a:t>SN003</a:t>
                      </a:r>
                      <a:endParaRPr lang="ko-KR" altLang="en-US" sz="14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A01</a:t>
                      </a:r>
                      <a:r>
                        <a:rPr lang="ko-KR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→</a:t>
                      </a:r>
                      <a:r>
                        <a:rPr lang="en-US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B02</a:t>
                      </a:r>
                      <a:r>
                        <a:rPr lang="ko-KR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→</a:t>
                      </a:r>
                      <a:r>
                        <a:rPr lang="en-US" altLang="ko-KR" sz="1400" kern="120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B03</a:t>
                      </a:r>
                      <a:endParaRPr lang="ko-KR" altLang="en-US" sz="14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25656" y="1597069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	ID : SR002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수강과목 삭제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mtClean="0">
                <a:latin typeface="나눔고딕 ExtraBold" pitchFamily="50" charset="-127"/>
                <a:ea typeface="나눔고딕 ExtraBold" pitchFamily="50" charset="-127"/>
              </a:rPr>
              <a:t>Use case </a:t>
            </a:r>
            <a:r>
              <a:rPr lang="ko-KR" altLang="en-US" smtClean="0">
                <a:latin typeface="나눔고딕 ExtraBold" pitchFamily="50" charset="-127"/>
                <a:ea typeface="나눔고딕 ExtraBold" pitchFamily="50" charset="-127"/>
              </a:rPr>
              <a:t>기술</a:t>
            </a:r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7743" y="463170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스퀘어 Light" pitchFamily="50" charset="-127"/>
                <a:ea typeface="나눔스퀘어 Light" pitchFamily="50" charset="-127"/>
              </a:rPr>
              <a:t>요구사항 분석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06218" y="6420234"/>
            <a:ext cx="24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400" smtClean="0">
                <a:latin typeface="나눔스퀘어" pitchFamily="50" charset="-127"/>
                <a:ea typeface="나눔스퀘어" pitchFamily="50" charset="-127"/>
              </a:rPr>
              <a:t>나머</a:t>
            </a:r>
            <a:r>
              <a:rPr lang="ko-KR" altLang="en-US" sz="1400">
                <a:latin typeface="나눔스퀘어" pitchFamily="50" charset="-127"/>
                <a:ea typeface="나눔스퀘어" pitchFamily="50" charset="-127"/>
              </a:rPr>
              <a:t>지</a:t>
            </a:r>
            <a:r>
              <a:rPr lang="ko-KR" altLang="en-US" sz="1400" smtClean="0">
                <a:latin typeface="나눔스퀘어" pitchFamily="50" charset="-127"/>
                <a:ea typeface="나눔스퀘어" pitchFamily="50" charset="-127"/>
              </a:rPr>
              <a:t> 항목들은 생략되었음</a:t>
            </a:r>
            <a:r>
              <a:rPr lang="en-US" altLang="ko-KR" sz="1400" smtClean="0"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400" dirty="0" smtClean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458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63170"/>
            <a:ext cx="5136061" cy="6135175"/>
          </a:xfr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06575"/>
          </a:xfrm>
        </p:spPr>
        <p:txBody>
          <a:bodyPr/>
          <a:lstStyle/>
          <a:p>
            <a:r>
              <a:rPr lang="en-US" altLang="ko-KR" smtClean="0">
                <a:latin typeface="나눔고딕 ExtraBold" pitchFamily="50" charset="-127"/>
                <a:ea typeface="나눔고딕 ExtraBold" pitchFamily="50" charset="-127"/>
              </a:rPr>
              <a:t>Use case </a:t>
            </a:r>
            <a:br>
              <a:rPr lang="en-US" altLang="ko-KR" smtClean="0">
                <a:latin typeface="나눔고딕 ExtraBold" pitchFamily="50" charset="-127"/>
                <a:ea typeface="나눔고딕 ExtraBold" pitchFamily="50" charset="-127"/>
              </a:rPr>
            </a:br>
            <a:r>
              <a:rPr lang="en-US" altLang="ko-KR" smtClean="0">
                <a:latin typeface="나눔고딕 ExtraBold" pitchFamily="50" charset="-127"/>
                <a:ea typeface="나눔고딕 ExtraBold" pitchFamily="50" charset="-127"/>
              </a:rPr>
              <a:t>Diagram</a:t>
            </a:r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7743" y="463170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스퀘어 Light" pitchFamily="50" charset="-127"/>
                <a:ea typeface="나눔스퀘어 Light" pitchFamily="50" charset="-127"/>
              </a:rPr>
              <a:t>요구사항 분석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33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8235" y="2088776"/>
            <a:ext cx="733984" cy="3227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48235" y="2637603"/>
            <a:ext cx="733984" cy="3227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48235" y="3186430"/>
            <a:ext cx="733984" cy="3227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48235" y="3735257"/>
            <a:ext cx="733984" cy="3227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48235" y="4284084"/>
            <a:ext cx="733984" cy="3227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48235" y="4832911"/>
            <a:ext cx="733984" cy="3227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48235" y="5381738"/>
            <a:ext cx="733984" cy="3227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48235" y="5930567"/>
            <a:ext cx="733984" cy="3227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83290" y="1356424"/>
            <a:ext cx="109515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면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ID : 			</a:t>
            </a:r>
            <a:r>
              <a:rPr lang="ko-KR" altLang="en-US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명 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					</a:t>
            </a:r>
            <a:r>
              <a:rPr lang="ko-KR" altLang="en-US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개수 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001				: </a:t>
            </a:r>
            <a:r>
              <a:rPr lang="ko-KR" altLang="en-US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페이지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		</a:t>
            </a:r>
            <a:r>
              <a:rPr lang="ko-KR" altLang="en-US" sz="2400" smtClean="0">
                <a:latin typeface="나눔스퀘어 Light" pitchFamily="50" charset="-127"/>
                <a:ea typeface="나눔스퀘어 Light" pitchFamily="50" charset="-127"/>
              </a:rPr>
              <a:t>총</a:t>
            </a:r>
            <a:r>
              <a:rPr lang="ko-KR" altLang="en-US" sz="2400" smtClean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smtClean="0">
                <a:latin typeface="나눔스퀘어 ExtraBold" pitchFamily="50" charset="-127"/>
                <a:ea typeface="나눔스퀘어 ExtraBold" pitchFamily="50" charset="-127"/>
              </a:rPr>
              <a:t>17</a:t>
            </a:r>
            <a:r>
              <a:rPr lang="ko-KR" altLang="en-US" sz="2400" smtClean="0">
                <a:latin typeface="나눔스퀘어 Light" pitchFamily="50" charset="-127"/>
                <a:ea typeface="나눔스퀘어 Light" pitchFamily="50" charset="-127"/>
              </a:rPr>
              <a:t>개</a:t>
            </a:r>
            <a:r>
              <a:rPr lang="en-US" altLang="ko-KR" sz="2400" smtClean="0">
                <a:latin typeface="나눔스퀘어 Light" pitchFamily="50" charset="-127"/>
                <a:ea typeface="나눔스퀘어 Light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002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	: </a:t>
            </a:r>
            <a:r>
              <a:rPr lang="ko-KR" altLang="en-US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페이지</a:t>
            </a:r>
            <a:endParaRPr lang="en-US" altLang="ko-KR" sz="24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003				: </a:t>
            </a:r>
            <a:r>
              <a:rPr lang="ko-KR" altLang="en-US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 do List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004				: </a:t>
            </a:r>
            <a:r>
              <a:rPr lang="ko-KR" altLang="en-US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과목별 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 do List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005 ~	UI006		: </a:t>
            </a:r>
            <a:r>
              <a:rPr lang="ko-KR" altLang="en-US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수강 과목 등록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en-US" altLang="ko-KR" sz="24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007 ~	UI008		: To do List </a:t>
            </a:r>
            <a:r>
              <a:rPr lang="ko-KR" altLang="en-US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en-US" altLang="ko-KR" sz="24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009				: </a:t>
            </a:r>
            <a:r>
              <a:rPr lang="ko-KR" altLang="en-US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휴지통</a:t>
            </a:r>
            <a:endParaRPr lang="en-US" altLang="ko-KR" sz="2400" dirty="0">
              <a:latin typeface="나눔스퀘어 ExtraBold" pitchFamily="50" charset="-127"/>
              <a:ea typeface="나눔스퀘어 Extra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UI</a:t>
            </a:r>
            <a:r>
              <a:rPr lang="en-US" altLang="ko-KR" sz="2400" smtClean="0">
                <a:latin typeface="나눔스퀘어 ExtraBold" pitchFamily="50" charset="-127"/>
                <a:ea typeface="나눔스퀘어 ExtraBold" pitchFamily="50" charset="-127"/>
              </a:rPr>
              <a:t>010 ~	UI017 	: </a:t>
            </a:r>
            <a:r>
              <a:rPr lang="ko-KR" altLang="en-US" sz="2400" smtClean="0">
                <a:latin typeface="나눔스퀘어 ExtraBold" pitchFamily="50" charset="-127"/>
                <a:ea typeface="나눔스퀘어 ExtraBold" pitchFamily="50" charset="-127"/>
              </a:rPr>
              <a:t>경고 알림 메시지 팝업들 </a:t>
            </a:r>
            <a:r>
              <a:rPr lang="en-US" altLang="ko-KR" sz="2400" smtClean="0">
                <a:latin typeface="나눔스퀘어 Light" pitchFamily="50" charset="-127"/>
                <a:ea typeface="나눔스퀘어 Light" pitchFamily="50" charset="-127"/>
              </a:rPr>
              <a:t>(</a:t>
            </a:r>
            <a:r>
              <a:rPr lang="ko-KR" altLang="en-US" sz="2400" smtClean="0">
                <a:latin typeface="나눔스퀘어 Light" pitchFamily="50" charset="-127"/>
                <a:ea typeface="나눔스퀘어 Light" pitchFamily="50" charset="-127"/>
              </a:rPr>
              <a:t>각각의 화면 이름 상이</a:t>
            </a:r>
            <a:r>
              <a:rPr lang="en-US" altLang="ko-KR" sz="2400" smtClean="0">
                <a:latin typeface="나눔스퀘어 Light" pitchFamily="50" charset="-127"/>
                <a:ea typeface="나눔스퀘어 Light" pitchFamily="50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26873" y="6397822"/>
            <a:ext cx="3150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400" smtClean="0">
                <a:latin typeface="나눔스퀘어" pitchFamily="50" charset="-127"/>
                <a:ea typeface="나눔스퀘어" pitchFamily="50" charset="-127"/>
              </a:rPr>
              <a:t>각각의 화면에 대한 설명은 생략되었음</a:t>
            </a:r>
            <a:r>
              <a:rPr lang="en-US" altLang="ko-KR" sz="1400" smtClean="0"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4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smtClean="0">
                <a:latin typeface="나눔고딕 ExtraBold" pitchFamily="50" charset="-127"/>
                <a:ea typeface="나눔고딕 ExtraBold" pitchFamily="50" charset="-127"/>
              </a:rPr>
              <a:t>화</a:t>
            </a:r>
            <a:r>
              <a:rPr lang="ko-KR" altLang="en-US">
                <a:latin typeface="나눔고딕 ExtraBold" pitchFamily="50" charset="-127"/>
                <a:ea typeface="나눔고딕 ExtraBold" pitchFamily="50" charset="-127"/>
              </a:rPr>
              <a:t>면</a:t>
            </a:r>
            <a:r>
              <a:rPr lang="en-US" altLang="ko-KR" smtClean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mtClean="0">
                <a:latin typeface="나눔고딕 ExtraBold" pitchFamily="50" charset="-127"/>
                <a:ea typeface="나눔고딕 ExtraBold" pitchFamily="50" charset="-127"/>
              </a:rPr>
              <a:t>목록</a:t>
            </a:r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7743" y="463170"/>
            <a:ext cx="2236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스퀘어 Light" pitchFamily="50" charset="-127"/>
                <a:ea typeface="나눔스퀘어 Light" pitchFamily="50" charset="-127"/>
              </a:rPr>
              <a:t>사용자 인터페이스 요구사항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421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1053845" y="2317684"/>
            <a:ext cx="1066965" cy="1066965"/>
          </a:xfrm>
          <a:custGeom>
            <a:avLst/>
            <a:gdLst/>
            <a:ahLst/>
            <a:cxnLst/>
            <a:rect l="l" t="t" r="r" b="b"/>
            <a:pathLst>
              <a:path w="1066965" h="1066965">
                <a:moveTo>
                  <a:pt x="0" y="0"/>
                </a:moveTo>
                <a:lnTo>
                  <a:pt x="1066965" y="0"/>
                </a:lnTo>
                <a:lnTo>
                  <a:pt x="1066965" y="57430"/>
                </a:lnTo>
                <a:lnTo>
                  <a:pt x="904310" y="57430"/>
                </a:lnTo>
                <a:lnTo>
                  <a:pt x="543913" y="257817"/>
                </a:lnTo>
                <a:lnTo>
                  <a:pt x="636629" y="413341"/>
                </a:lnTo>
                <a:lnTo>
                  <a:pt x="881879" y="272771"/>
                </a:lnTo>
                <a:lnTo>
                  <a:pt x="881879" y="1066965"/>
                </a:lnTo>
                <a:lnTo>
                  <a:pt x="0" y="1066965"/>
                </a:lnTo>
                <a:close/>
              </a:path>
            </a:pathLst>
          </a:custGeom>
          <a:solidFill>
            <a:srgbClr val="3B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 40"/>
          <p:cNvSpPr/>
          <p:nvPr/>
        </p:nvSpPr>
        <p:spPr>
          <a:xfrm>
            <a:off x="3615878" y="2317684"/>
            <a:ext cx="1066965" cy="1066965"/>
          </a:xfrm>
          <a:custGeom>
            <a:avLst/>
            <a:gdLst/>
            <a:ahLst/>
            <a:cxnLst/>
            <a:rect l="l" t="t" r="r" b="b"/>
            <a:pathLst>
              <a:path w="1066965" h="1066965">
                <a:moveTo>
                  <a:pt x="1066965" y="630017"/>
                </a:moveTo>
                <a:lnTo>
                  <a:pt x="1066965" y="986168"/>
                </a:lnTo>
                <a:lnTo>
                  <a:pt x="718529" y="986168"/>
                </a:lnTo>
                <a:lnTo>
                  <a:pt x="1035559" y="666147"/>
                </a:lnTo>
                <a:close/>
                <a:moveTo>
                  <a:pt x="0" y="0"/>
                </a:moveTo>
                <a:lnTo>
                  <a:pt x="1066965" y="0"/>
                </a:lnTo>
                <a:lnTo>
                  <a:pt x="1066965" y="103973"/>
                </a:lnTo>
                <a:lnTo>
                  <a:pt x="1059673" y="98820"/>
                </a:lnTo>
                <a:cubicBezTo>
                  <a:pt x="1041603" y="88726"/>
                  <a:pt x="1021602" y="79940"/>
                  <a:pt x="999669" y="72463"/>
                </a:cubicBezTo>
                <a:cubicBezTo>
                  <a:pt x="955803" y="57509"/>
                  <a:pt x="903463" y="50032"/>
                  <a:pt x="842649" y="50032"/>
                </a:cubicBezTo>
                <a:cubicBezTo>
                  <a:pt x="787817" y="50032"/>
                  <a:pt x="740213" y="57509"/>
                  <a:pt x="699836" y="72463"/>
                </a:cubicBezTo>
                <a:cubicBezTo>
                  <a:pt x="659460" y="87418"/>
                  <a:pt x="624566" y="106110"/>
                  <a:pt x="595156" y="128542"/>
                </a:cubicBezTo>
                <a:cubicBezTo>
                  <a:pt x="565746" y="150973"/>
                  <a:pt x="541321" y="175648"/>
                  <a:pt x="521881" y="202565"/>
                </a:cubicBezTo>
                <a:cubicBezTo>
                  <a:pt x="502440" y="229483"/>
                  <a:pt x="486240" y="254407"/>
                  <a:pt x="473279" y="277337"/>
                </a:cubicBezTo>
                <a:lnTo>
                  <a:pt x="616840" y="371548"/>
                </a:lnTo>
                <a:cubicBezTo>
                  <a:pt x="634785" y="340643"/>
                  <a:pt x="652979" y="315221"/>
                  <a:pt x="671423" y="295282"/>
                </a:cubicBezTo>
                <a:cubicBezTo>
                  <a:pt x="689867" y="275343"/>
                  <a:pt x="708559" y="259890"/>
                  <a:pt x="727501" y="248924"/>
                </a:cubicBezTo>
                <a:cubicBezTo>
                  <a:pt x="746443" y="237957"/>
                  <a:pt x="765635" y="230480"/>
                  <a:pt x="785075" y="226492"/>
                </a:cubicBezTo>
                <a:cubicBezTo>
                  <a:pt x="804516" y="222504"/>
                  <a:pt x="824206" y="220510"/>
                  <a:pt x="844145" y="220510"/>
                </a:cubicBezTo>
                <a:cubicBezTo>
                  <a:pt x="899974" y="220510"/>
                  <a:pt x="939603" y="232225"/>
                  <a:pt x="963031" y="255653"/>
                </a:cubicBezTo>
                <a:cubicBezTo>
                  <a:pt x="986459" y="279081"/>
                  <a:pt x="998173" y="305251"/>
                  <a:pt x="998173" y="334163"/>
                </a:cubicBezTo>
                <a:lnTo>
                  <a:pt x="998173" y="346126"/>
                </a:lnTo>
                <a:cubicBezTo>
                  <a:pt x="998173" y="361081"/>
                  <a:pt x="997176" y="376533"/>
                  <a:pt x="995183" y="392484"/>
                </a:cubicBezTo>
                <a:cubicBezTo>
                  <a:pt x="993189" y="408436"/>
                  <a:pt x="987705" y="425882"/>
                  <a:pt x="978733" y="444824"/>
                </a:cubicBezTo>
                <a:cubicBezTo>
                  <a:pt x="969760" y="463766"/>
                  <a:pt x="956301" y="485201"/>
                  <a:pt x="938356" y="509127"/>
                </a:cubicBezTo>
                <a:cubicBezTo>
                  <a:pt x="920411" y="533054"/>
                  <a:pt x="895986" y="560969"/>
                  <a:pt x="865080" y="592871"/>
                </a:cubicBezTo>
                <a:lnTo>
                  <a:pt x="468793" y="1001122"/>
                </a:lnTo>
                <a:lnTo>
                  <a:pt x="468793" y="1066965"/>
                </a:lnTo>
                <a:lnTo>
                  <a:pt x="0" y="106696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 41"/>
          <p:cNvSpPr/>
          <p:nvPr/>
        </p:nvSpPr>
        <p:spPr>
          <a:xfrm>
            <a:off x="6177911" y="2317684"/>
            <a:ext cx="1066965" cy="1066965"/>
          </a:xfrm>
          <a:custGeom>
            <a:avLst/>
            <a:gdLst/>
            <a:ahLst/>
            <a:cxnLst/>
            <a:rect l="l" t="t" r="r" b="b"/>
            <a:pathLst>
              <a:path w="1066965" h="1066965">
                <a:moveTo>
                  <a:pt x="1066965" y="554675"/>
                </a:moveTo>
                <a:lnTo>
                  <a:pt x="1066965" y="610433"/>
                </a:lnTo>
                <a:lnTo>
                  <a:pt x="1005302" y="589961"/>
                </a:lnTo>
                <a:cubicBezTo>
                  <a:pt x="1020754" y="583979"/>
                  <a:pt x="1034836" y="577125"/>
                  <a:pt x="1047547" y="569399"/>
                </a:cubicBezTo>
                <a:close/>
                <a:moveTo>
                  <a:pt x="0" y="0"/>
                </a:moveTo>
                <a:lnTo>
                  <a:pt x="1066965" y="0"/>
                </a:lnTo>
                <a:lnTo>
                  <a:pt x="1066965" y="131386"/>
                </a:lnTo>
                <a:lnTo>
                  <a:pt x="1021751" y="101892"/>
                </a:lnTo>
                <a:cubicBezTo>
                  <a:pt x="1004305" y="92794"/>
                  <a:pt x="985363" y="85006"/>
                  <a:pt x="964925" y="78526"/>
                </a:cubicBezTo>
                <a:cubicBezTo>
                  <a:pt x="924050" y="65565"/>
                  <a:pt x="878191" y="59085"/>
                  <a:pt x="827346" y="59085"/>
                </a:cubicBezTo>
                <a:cubicBezTo>
                  <a:pt x="749584" y="59085"/>
                  <a:pt x="685779" y="73292"/>
                  <a:pt x="635932" y="101705"/>
                </a:cubicBezTo>
                <a:cubicBezTo>
                  <a:pt x="586084" y="130118"/>
                  <a:pt x="543216" y="167753"/>
                  <a:pt x="507325" y="214609"/>
                </a:cubicBezTo>
                <a:lnTo>
                  <a:pt x="637427" y="316298"/>
                </a:lnTo>
                <a:cubicBezTo>
                  <a:pt x="661354" y="290377"/>
                  <a:pt x="687524" y="268943"/>
                  <a:pt x="715937" y="251995"/>
                </a:cubicBezTo>
                <a:cubicBezTo>
                  <a:pt x="744350" y="235047"/>
                  <a:pt x="781487" y="226573"/>
                  <a:pt x="827346" y="226573"/>
                </a:cubicBezTo>
                <a:cubicBezTo>
                  <a:pt x="872209" y="226573"/>
                  <a:pt x="907850" y="235794"/>
                  <a:pt x="934269" y="254238"/>
                </a:cubicBezTo>
                <a:cubicBezTo>
                  <a:pt x="960688" y="272682"/>
                  <a:pt x="973898" y="302341"/>
                  <a:pt x="973898" y="343216"/>
                </a:cubicBezTo>
                <a:lnTo>
                  <a:pt x="973898" y="355179"/>
                </a:lnTo>
                <a:cubicBezTo>
                  <a:pt x="973898" y="378109"/>
                  <a:pt x="971655" y="399294"/>
                  <a:pt x="967168" y="418735"/>
                </a:cubicBezTo>
                <a:cubicBezTo>
                  <a:pt x="962682" y="438175"/>
                  <a:pt x="954457" y="454625"/>
                  <a:pt x="942494" y="468084"/>
                </a:cubicBezTo>
                <a:cubicBezTo>
                  <a:pt x="930531" y="481543"/>
                  <a:pt x="913832" y="492011"/>
                  <a:pt x="892397" y="499488"/>
                </a:cubicBezTo>
                <a:cubicBezTo>
                  <a:pt x="870963" y="506965"/>
                  <a:pt x="843297" y="510703"/>
                  <a:pt x="809401" y="510703"/>
                </a:cubicBezTo>
                <a:lnTo>
                  <a:pt x="680795" y="510703"/>
                </a:lnTo>
                <a:lnTo>
                  <a:pt x="680795" y="675200"/>
                </a:lnTo>
                <a:lnTo>
                  <a:pt x="825851" y="675200"/>
                </a:lnTo>
                <a:cubicBezTo>
                  <a:pt x="894640" y="675200"/>
                  <a:pt x="944488" y="687413"/>
                  <a:pt x="975393" y="711838"/>
                </a:cubicBezTo>
                <a:cubicBezTo>
                  <a:pt x="1006299" y="736263"/>
                  <a:pt x="1021751" y="774895"/>
                  <a:pt x="1021751" y="827734"/>
                </a:cubicBezTo>
                <a:lnTo>
                  <a:pt x="1021751" y="847174"/>
                </a:lnTo>
                <a:cubicBezTo>
                  <a:pt x="1021751" y="895028"/>
                  <a:pt x="1005800" y="932413"/>
                  <a:pt x="973898" y="959331"/>
                </a:cubicBezTo>
                <a:cubicBezTo>
                  <a:pt x="941995" y="986249"/>
                  <a:pt x="892148" y="999707"/>
                  <a:pt x="824355" y="999707"/>
                </a:cubicBezTo>
                <a:cubicBezTo>
                  <a:pt x="802422" y="999707"/>
                  <a:pt x="781985" y="998212"/>
                  <a:pt x="763043" y="995221"/>
                </a:cubicBezTo>
                <a:cubicBezTo>
                  <a:pt x="744101" y="992230"/>
                  <a:pt x="724660" y="986996"/>
                  <a:pt x="704721" y="979519"/>
                </a:cubicBezTo>
                <a:cubicBezTo>
                  <a:pt x="684782" y="972042"/>
                  <a:pt x="664096" y="961823"/>
                  <a:pt x="642661" y="948863"/>
                </a:cubicBezTo>
                <a:cubicBezTo>
                  <a:pt x="621227" y="935903"/>
                  <a:pt x="597549" y="919951"/>
                  <a:pt x="571629" y="901009"/>
                </a:cubicBezTo>
                <a:lnTo>
                  <a:pt x="477417" y="1050552"/>
                </a:lnTo>
                <a:lnTo>
                  <a:pt x="501778" y="1066965"/>
                </a:lnTo>
                <a:lnTo>
                  <a:pt x="0" y="1066965"/>
                </a:lnTo>
                <a:close/>
              </a:path>
            </a:pathLst>
          </a:cu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자유형 42"/>
          <p:cNvSpPr/>
          <p:nvPr/>
        </p:nvSpPr>
        <p:spPr>
          <a:xfrm>
            <a:off x="8739944" y="2317684"/>
            <a:ext cx="1066965" cy="1066965"/>
          </a:xfrm>
          <a:custGeom>
            <a:avLst/>
            <a:gdLst/>
            <a:ahLst/>
            <a:cxnLst/>
            <a:rect l="l" t="t" r="r" b="b"/>
            <a:pathLst>
              <a:path w="1066965" h="1066965">
                <a:moveTo>
                  <a:pt x="1066965" y="85556"/>
                </a:moveTo>
                <a:lnTo>
                  <a:pt x="1066965" y="452382"/>
                </a:lnTo>
                <a:lnTo>
                  <a:pt x="913700" y="452382"/>
                </a:lnTo>
                <a:lnTo>
                  <a:pt x="913700" y="775394"/>
                </a:lnTo>
                <a:lnTo>
                  <a:pt x="602652" y="775394"/>
                </a:lnTo>
                <a:close/>
                <a:moveTo>
                  <a:pt x="0" y="0"/>
                </a:moveTo>
                <a:lnTo>
                  <a:pt x="1066965" y="0"/>
                </a:lnTo>
                <a:lnTo>
                  <a:pt x="1066965" y="75535"/>
                </a:lnTo>
                <a:lnTo>
                  <a:pt x="867342" y="75535"/>
                </a:lnTo>
                <a:lnTo>
                  <a:pt x="376842" y="805302"/>
                </a:lnTo>
                <a:lnTo>
                  <a:pt x="376842" y="929422"/>
                </a:lnTo>
                <a:lnTo>
                  <a:pt x="913700" y="929422"/>
                </a:lnTo>
                <a:lnTo>
                  <a:pt x="913700" y="1066965"/>
                </a:lnTo>
                <a:lnTo>
                  <a:pt x="0" y="1066965"/>
                </a:lnTo>
                <a:close/>
              </a:path>
            </a:pathLst>
          </a:custGeom>
          <a:solidFill>
            <a:srgbClr val="005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 43"/>
          <p:cNvSpPr/>
          <p:nvPr/>
        </p:nvSpPr>
        <p:spPr>
          <a:xfrm>
            <a:off x="1053845" y="4565047"/>
            <a:ext cx="1066965" cy="1066965"/>
          </a:xfrm>
          <a:custGeom>
            <a:avLst/>
            <a:gdLst/>
            <a:ahLst/>
            <a:cxnLst/>
            <a:rect l="l" t="t" r="r" b="b"/>
            <a:pathLst>
              <a:path w="1066965" h="1066965">
                <a:moveTo>
                  <a:pt x="682649" y="224997"/>
                </a:moveTo>
                <a:lnTo>
                  <a:pt x="1066965" y="224997"/>
                </a:lnTo>
                <a:lnTo>
                  <a:pt x="1066965" y="512148"/>
                </a:lnTo>
                <a:lnTo>
                  <a:pt x="1063796" y="509314"/>
                </a:lnTo>
                <a:cubicBezTo>
                  <a:pt x="1046972" y="497226"/>
                  <a:pt x="1028591" y="486696"/>
                  <a:pt x="1008652" y="477724"/>
                </a:cubicBezTo>
                <a:cubicBezTo>
                  <a:pt x="968774" y="459779"/>
                  <a:pt x="922914" y="450806"/>
                  <a:pt x="871073" y="450806"/>
                </a:cubicBezTo>
                <a:cubicBezTo>
                  <a:pt x="826210" y="450806"/>
                  <a:pt x="787828" y="456289"/>
                  <a:pt x="755925" y="467256"/>
                </a:cubicBezTo>
                <a:cubicBezTo>
                  <a:pt x="724023" y="478222"/>
                  <a:pt x="695610" y="491183"/>
                  <a:pt x="670686" y="506137"/>
                </a:cubicBezTo>
                <a:close/>
                <a:moveTo>
                  <a:pt x="0" y="0"/>
                </a:moveTo>
                <a:lnTo>
                  <a:pt x="1066965" y="0"/>
                </a:lnTo>
                <a:lnTo>
                  <a:pt x="1066965" y="66482"/>
                </a:lnTo>
                <a:lnTo>
                  <a:pt x="510675" y="66482"/>
                </a:lnTo>
                <a:lnTo>
                  <a:pt x="476281" y="690074"/>
                </a:lnTo>
                <a:lnTo>
                  <a:pt x="604887" y="690074"/>
                </a:lnTo>
                <a:cubicBezTo>
                  <a:pt x="628814" y="667144"/>
                  <a:pt x="657476" y="647205"/>
                  <a:pt x="690874" y="630257"/>
                </a:cubicBezTo>
                <a:cubicBezTo>
                  <a:pt x="724272" y="613309"/>
                  <a:pt x="763901" y="604835"/>
                  <a:pt x="809760" y="604835"/>
                </a:cubicBezTo>
                <a:cubicBezTo>
                  <a:pt x="869577" y="604835"/>
                  <a:pt x="916185" y="620288"/>
                  <a:pt x="949583" y="651193"/>
                </a:cubicBezTo>
                <a:cubicBezTo>
                  <a:pt x="982981" y="682098"/>
                  <a:pt x="999679" y="726463"/>
                  <a:pt x="999679" y="784286"/>
                </a:cubicBezTo>
                <a:lnTo>
                  <a:pt x="999679" y="800736"/>
                </a:lnTo>
                <a:cubicBezTo>
                  <a:pt x="999679" y="854571"/>
                  <a:pt x="983977" y="899184"/>
                  <a:pt x="952574" y="934576"/>
                </a:cubicBezTo>
                <a:cubicBezTo>
                  <a:pt x="921170" y="969968"/>
                  <a:pt x="872568" y="987664"/>
                  <a:pt x="806770" y="987664"/>
                </a:cubicBezTo>
                <a:cubicBezTo>
                  <a:pt x="781846" y="987664"/>
                  <a:pt x="757421" y="986417"/>
                  <a:pt x="733494" y="983925"/>
                </a:cubicBezTo>
                <a:cubicBezTo>
                  <a:pt x="709567" y="981433"/>
                  <a:pt x="685889" y="976697"/>
                  <a:pt x="662461" y="969719"/>
                </a:cubicBezTo>
                <a:cubicBezTo>
                  <a:pt x="639033" y="962740"/>
                  <a:pt x="615355" y="952770"/>
                  <a:pt x="591428" y="939810"/>
                </a:cubicBezTo>
                <a:cubicBezTo>
                  <a:pt x="567502" y="926850"/>
                  <a:pt x="543076" y="910400"/>
                  <a:pt x="518153" y="890461"/>
                </a:cubicBezTo>
                <a:lnTo>
                  <a:pt x="425436" y="1041499"/>
                </a:lnTo>
                <a:lnTo>
                  <a:pt x="462843" y="1066965"/>
                </a:lnTo>
                <a:lnTo>
                  <a:pt x="0" y="1066965"/>
                </a:lnTo>
                <a:close/>
              </a:path>
            </a:pathLst>
          </a:custGeom>
          <a:solidFill>
            <a:srgbClr val="193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자유형 44"/>
          <p:cNvSpPr/>
          <p:nvPr/>
        </p:nvSpPr>
        <p:spPr>
          <a:xfrm>
            <a:off x="3615878" y="4565047"/>
            <a:ext cx="1066965" cy="1066965"/>
          </a:xfrm>
          <a:custGeom>
            <a:avLst/>
            <a:gdLst/>
            <a:ahLst/>
            <a:cxnLst/>
            <a:rect l="l" t="t" r="r" b="b"/>
            <a:pathLst>
              <a:path w="1066965" h="1066965">
                <a:moveTo>
                  <a:pt x="868071" y="598853"/>
                </a:moveTo>
                <a:cubicBezTo>
                  <a:pt x="933870" y="598853"/>
                  <a:pt x="982222" y="614057"/>
                  <a:pt x="1013128" y="644464"/>
                </a:cubicBezTo>
                <a:cubicBezTo>
                  <a:pt x="1044033" y="674871"/>
                  <a:pt x="1059486" y="721478"/>
                  <a:pt x="1059486" y="784286"/>
                </a:cubicBezTo>
                <a:lnTo>
                  <a:pt x="1059486" y="800736"/>
                </a:lnTo>
                <a:cubicBezTo>
                  <a:pt x="1059486" y="860553"/>
                  <a:pt x="1042787" y="906661"/>
                  <a:pt x="1009389" y="939062"/>
                </a:cubicBezTo>
                <a:cubicBezTo>
                  <a:pt x="975991" y="971463"/>
                  <a:pt x="926393" y="987664"/>
                  <a:pt x="860594" y="987664"/>
                </a:cubicBezTo>
                <a:cubicBezTo>
                  <a:pt x="798783" y="987664"/>
                  <a:pt x="751927" y="971463"/>
                  <a:pt x="720024" y="939062"/>
                </a:cubicBezTo>
                <a:cubicBezTo>
                  <a:pt x="688122" y="906661"/>
                  <a:pt x="672171" y="861051"/>
                  <a:pt x="672171" y="802231"/>
                </a:cubicBezTo>
                <a:lnTo>
                  <a:pt x="672171" y="779800"/>
                </a:lnTo>
                <a:cubicBezTo>
                  <a:pt x="672171" y="754876"/>
                  <a:pt x="675909" y="731447"/>
                  <a:pt x="683386" y="709515"/>
                </a:cubicBezTo>
                <a:cubicBezTo>
                  <a:pt x="690864" y="687582"/>
                  <a:pt x="702578" y="668390"/>
                  <a:pt x="718529" y="651941"/>
                </a:cubicBezTo>
                <a:cubicBezTo>
                  <a:pt x="734480" y="635491"/>
                  <a:pt x="754668" y="622531"/>
                  <a:pt x="779094" y="613060"/>
                </a:cubicBezTo>
                <a:cubicBezTo>
                  <a:pt x="803519" y="603589"/>
                  <a:pt x="833178" y="598853"/>
                  <a:pt x="868071" y="598853"/>
                </a:cubicBezTo>
                <a:close/>
                <a:moveTo>
                  <a:pt x="894989" y="223501"/>
                </a:moveTo>
                <a:cubicBezTo>
                  <a:pt x="939852" y="223501"/>
                  <a:pt x="980727" y="228486"/>
                  <a:pt x="1017614" y="238456"/>
                </a:cubicBezTo>
                <a:lnTo>
                  <a:pt x="1066965" y="259308"/>
                </a:lnTo>
                <a:lnTo>
                  <a:pt x="1066965" y="463760"/>
                </a:lnTo>
                <a:lnTo>
                  <a:pt x="1052009" y="456040"/>
                </a:lnTo>
                <a:cubicBezTo>
                  <a:pt x="1010137" y="439590"/>
                  <a:pt x="963280" y="431366"/>
                  <a:pt x="911439" y="431366"/>
                </a:cubicBezTo>
                <a:cubicBezTo>
                  <a:pt x="864582" y="431366"/>
                  <a:pt x="818972" y="439341"/>
                  <a:pt x="774607" y="455292"/>
                </a:cubicBezTo>
                <a:cubicBezTo>
                  <a:pt x="730243" y="471243"/>
                  <a:pt x="695101" y="494672"/>
                  <a:pt x="669180" y="525577"/>
                </a:cubicBezTo>
                <a:cubicBezTo>
                  <a:pt x="672171" y="467754"/>
                  <a:pt x="680645" y="419651"/>
                  <a:pt x="694602" y="381269"/>
                </a:cubicBezTo>
                <a:cubicBezTo>
                  <a:pt x="708559" y="342886"/>
                  <a:pt x="725757" y="311981"/>
                  <a:pt x="746194" y="288552"/>
                </a:cubicBezTo>
                <a:cubicBezTo>
                  <a:pt x="766632" y="265124"/>
                  <a:pt x="789562" y="248425"/>
                  <a:pt x="814984" y="238456"/>
                </a:cubicBezTo>
                <a:cubicBezTo>
                  <a:pt x="840406" y="228486"/>
                  <a:pt x="867074" y="223501"/>
                  <a:pt x="894989" y="223501"/>
                </a:cubicBezTo>
                <a:close/>
                <a:moveTo>
                  <a:pt x="0" y="0"/>
                </a:moveTo>
                <a:lnTo>
                  <a:pt x="1066965" y="0"/>
                </a:lnTo>
                <a:lnTo>
                  <a:pt x="1066965" y="70549"/>
                </a:lnTo>
                <a:lnTo>
                  <a:pt x="1056495" y="67229"/>
                </a:lnTo>
                <a:cubicBezTo>
                  <a:pt x="1005650" y="55764"/>
                  <a:pt x="955803" y="50032"/>
                  <a:pt x="906952" y="50032"/>
                </a:cubicBezTo>
                <a:cubicBezTo>
                  <a:pt x="848132" y="50032"/>
                  <a:pt x="792802" y="58257"/>
                  <a:pt x="740960" y="74707"/>
                </a:cubicBezTo>
                <a:cubicBezTo>
                  <a:pt x="689119" y="91156"/>
                  <a:pt x="643758" y="121065"/>
                  <a:pt x="604877" y="164432"/>
                </a:cubicBezTo>
                <a:cubicBezTo>
                  <a:pt x="565996" y="207799"/>
                  <a:pt x="535339" y="267616"/>
                  <a:pt x="512908" y="343883"/>
                </a:cubicBezTo>
                <a:cubicBezTo>
                  <a:pt x="490477" y="420150"/>
                  <a:pt x="479261" y="517602"/>
                  <a:pt x="479261" y="636239"/>
                </a:cubicBezTo>
                <a:lnTo>
                  <a:pt x="479261" y="705028"/>
                </a:lnTo>
                <a:cubicBezTo>
                  <a:pt x="479261" y="773818"/>
                  <a:pt x="486489" y="836376"/>
                  <a:pt x="500945" y="892704"/>
                </a:cubicBezTo>
                <a:cubicBezTo>
                  <a:pt x="515400" y="949032"/>
                  <a:pt x="538081" y="997135"/>
                  <a:pt x="568986" y="1037013"/>
                </a:cubicBezTo>
                <a:lnTo>
                  <a:pt x="599045" y="1066965"/>
                </a:lnTo>
                <a:lnTo>
                  <a:pt x="0" y="1066965"/>
                </a:lnTo>
                <a:close/>
              </a:path>
            </a:pathLst>
          </a:custGeom>
          <a:solidFill>
            <a:srgbClr val="245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 45"/>
          <p:cNvSpPr/>
          <p:nvPr/>
        </p:nvSpPr>
        <p:spPr>
          <a:xfrm>
            <a:off x="6177911" y="4565047"/>
            <a:ext cx="1066965" cy="1066965"/>
          </a:xfrm>
          <a:custGeom>
            <a:avLst/>
            <a:gdLst/>
            <a:ahLst/>
            <a:cxnLst/>
            <a:rect l="l" t="t" r="r" b="b"/>
            <a:pathLst>
              <a:path w="1066965" h="1066965">
                <a:moveTo>
                  <a:pt x="1066965" y="264778"/>
                </a:moveTo>
                <a:lnTo>
                  <a:pt x="1066965" y="1066965"/>
                </a:lnTo>
                <a:lnTo>
                  <a:pt x="711582" y="1066965"/>
                </a:lnTo>
                <a:close/>
                <a:moveTo>
                  <a:pt x="0" y="0"/>
                </a:moveTo>
                <a:lnTo>
                  <a:pt x="1066965" y="0"/>
                </a:lnTo>
                <a:lnTo>
                  <a:pt x="1066965" y="66482"/>
                </a:lnTo>
                <a:lnTo>
                  <a:pt x="319745" y="66482"/>
                </a:lnTo>
                <a:lnTo>
                  <a:pt x="319745" y="227988"/>
                </a:lnTo>
                <a:lnTo>
                  <a:pt x="889502" y="227988"/>
                </a:lnTo>
                <a:lnTo>
                  <a:pt x="510389" y="1066965"/>
                </a:lnTo>
                <a:lnTo>
                  <a:pt x="0" y="1066965"/>
                </a:lnTo>
                <a:close/>
              </a:path>
            </a:pathLst>
          </a:custGeom>
          <a:solidFill>
            <a:srgbClr val="2F7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자유형 46"/>
          <p:cNvSpPr/>
          <p:nvPr/>
        </p:nvSpPr>
        <p:spPr>
          <a:xfrm>
            <a:off x="8739944" y="4565047"/>
            <a:ext cx="1066965" cy="1066965"/>
          </a:xfrm>
          <a:custGeom>
            <a:avLst/>
            <a:gdLst/>
            <a:ahLst/>
            <a:cxnLst/>
            <a:rect l="l" t="t" r="r" b="b"/>
            <a:pathLst>
              <a:path w="1066965" h="1066965">
                <a:moveTo>
                  <a:pt x="820983" y="683030"/>
                </a:moveTo>
                <a:cubicBezTo>
                  <a:pt x="844909" y="683030"/>
                  <a:pt x="867341" y="686020"/>
                  <a:pt x="888277" y="692002"/>
                </a:cubicBezTo>
                <a:cubicBezTo>
                  <a:pt x="909213" y="697984"/>
                  <a:pt x="927407" y="707455"/>
                  <a:pt x="942860" y="720415"/>
                </a:cubicBezTo>
                <a:cubicBezTo>
                  <a:pt x="958313" y="733376"/>
                  <a:pt x="970774" y="749327"/>
                  <a:pt x="980245" y="768269"/>
                </a:cubicBezTo>
                <a:cubicBezTo>
                  <a:pt x="989716" y="787211"/>
                  <a:pt x="994452" y="810141"/>
                  <a:pt x="994452" y="837058"/>
                </a:cubicBezTo>
                <a:lnTo>
                  <a:pt x="994452" y="852013"/>
                </a:lnTo>
                <a:cubicBezTo>
                  <a:pt x="994452" y="898869"/>
                  <a:pt x="978999" y="935009"/>
                  <a:pt x="948094" y="960431"/>
                </a:cubicBezTo>
                <a:cubicBezTo>
                  <a:pt x="917188" y="985853"/>
                  <a:pt x="874818" y="998564"/>
                  <a:pt x="820983" y="998564"/>
                </a:cubicBezTo>
                <a:cubicBezTo>
                  <a:pt x="767147" y="998564"/>
                  <a:pt x="723780" y="985853"/>
                  <a:pt x="690881" y="960431"/>
                </a:cubicBezTo>
                <a:cubicBezTo>
                  <a:pt x="657981" y="935009"/>
                  <a:pt x="641532" y="898869"/>
                  <a:pt x="641532" y="852013"/>
                </a:cubicBezTo>
                <a:lnTo>
                  <a:pt x="641532" y="837058"/>
                </a:lnTo>
                <a:cubicBezTo>
                  <a:pt x="641532" y="810141"/>
                  <a:pt x="646516" y="786962"/>
                  <a:pt x="656486" y="767521"/>
                </a:cubicBezTo>
                <a:cubicBezTo>
                  <a:pt x="666455" y="748081"/>
                  <a:pt x="679665" y="732129"/>
                  <a:pt x="696115" y="719668"/>
                </a:cubicBezTo>
                <a:cubicBezTo>
                  <a:pt x="712564" y="707206"/>
                  <a:pt x="731506" y="697984"/>
                  <a:pt x="752941" y="692002"/>
                </a:cubicBezTo>
                <a:cubicBezTo>
                  <a:pt x="774375" y="686020"/>
                  <a:pt x="797056" y="683030"/>
                  <a:pt x="820983" y="683030"/>
                </a:cubicBezTo>
                <a:close/>
                <a:moveTo>
                  <a:pt x="1066965" y="556535"/>
                </a:moveTo>
                <a:lnTo>
                  <a:pt x="1066965" y="620122"/>
                </a:lnTo>
                <a:lnTo>
                  <a:pt x="1016883" y="594800"/>
                </a:lnTo>
                <a:close/>
                <a:moveTo>
                  <a:pt x="817992" y="220943"/>
                </a:moveTo>
                <a:cubicBezTo>
                  <a:pt x="862855" y="220943"/>
                  <a:pt x="898994" y="232657"/>
                  <a:pt x="926410" y="256086"/>
                </a:cubicBezTo>
                <a:cubicBezTo>
                  <a:pt x="953826" y="279514"/>
                  <a:pt x="967534" y="314657"/>
                  <a:pt x="967534" y="361513"/>
                </a:cubicBezTo>
                <a:lnTo>
                  <a:pt x="967534" y="376468"/>
                </a:lnTo>
                <a:cubicBezTo>
                  <a:pt x="967534" y="400394"/>
                  <a:pt x="963297" y="421081"/>
                  <a:pt x="954823" y="438528"/>
                </a:cubicBezTo>
                <a:cubicBezTo>
                  <a:pt x="946349" y="455974"/>
                  <a:pt x="935133" y="470430"/>
                  <a:pt x="921176" y="481895"/>
                </a:cubicBezTo>
                <a:cubicBezTo>
                  <a:pt x="907219" y="493360"/>
                  <a:pt x="891517" y="501834"/>
                  <a:pt x="874070" y="507317"/>
                </a:cubicBezTo>
                <a:cubicBezTo>
                  <a:pt x="856624" y="512800"/>
                  <a:pt x="838429" y="515542"/>
                  <a:pt x="819487" y="515542"/>
                </a:cubicBezTo>
                <a:cubicBezTo>
                  <a:pt x="801542" y="515542"/>
                  <a:pt x="783597" y="512800"/>
                  <a:pt x="765652" y="507317"/>
                </a:cubicBezTo>
                <a:cubicBezTo>
                  <a:pt x="747707" y="501834"/>
                  <a:pt x="731506" y="493360"/>
                  <a:pt x="717051" y="481895"/>
                </a:cubicBezTo>
                <a:cubicBezTo>
                  <a:pt x="702595" y="470430"/>
                  <a:pt x="690881" y="455974"/>
                  <a:pt x="681908" y="438528"/>
                </a:cubicBezTo>
                <a:cubicBezTo>
                  <a:pt x="672936" y="421081"/>
                  <a:pt x="668449" y="400394"/>
                  <a:pt x="668449" y="376468"/>
                </a:cubicBezTo>
                <a:lnTo>
                  <a:pt x="668449" y="361513"/>
                </a:lnTo>
                <a:cubicBezTo>
                  <a:pt x="668449" y="314657"/>
                  <a:pt x="682905" y="279514"/>
                  <a:pt x="711817" y="256086"/>
                </a:cubicBezTo>
                <a:cubicBezTo>
                  <a:pt x="740728" y="232657"/>
                  <a:pt x="776120" y="220943"/>
                  <a:pt x="817992" y="220943"/>
                </a:cubicBezTo>
                <a:close/>
                <a:moveTo>
                  <a:pt x="0" y="0"/>
                </a:moveTo>
                <a:lnTo>
                  <a:pt x="1066965" y="0"/>
                </a:lnTo>
                <a:lnTo>
                  <a:pt x="1066965" y="138039"/>
                </a:lnTo>
                <a:lnTo>
                  <a:pt x="1027912" y="108413"/>
                </a:lnTo>
                <a:cubicBezTo>
                  <a:pt x="1009842" y="97446"/>
                  <a:pt x="989965" y="87851"/>
                  <a:pt x="968282" y="79626"/>
                </a:cubicBezTo>
                <a:cubicBezTo>
                  <a:pt x="924915" y="63176"/>
                  <a:pt x="874319" y="54951"/>
                  <a:pt x="816496" y="54951"/>
                </a:cubicBezTo>
                <a:cubicBezTo>
                  <a:pt x="757676" y="54951"/>
                  <a:pt x="706583" y="63176"/>
                  <a:pt x="663215" y="79626"/>
                </a:cubicBezTo>
                <a:cubicBezTo>
                  <a:pt x="619848" y="96075"/>
                  <a:pt x="583958" y="118008"/>
                  <a:pt x="555545" y="145424"/>
                </a:cubicBezTo>
                <a:cubicBezTo>
                  <a:pt x="527132" y="172840"/>
                  <a:pt x="506196" y="204244"/>
                  <a:pt x="492737" y="239636"/>
                </a:cubicBezTo>
                <a:cubicBezTo>
                  <a:pt x="479278" y="275028"/>
                  <a:pt x="472549" y="312164"/>
                  <a:pt x="472549" y="351045"/>
                </a:cubicBezTo>
                <a:lnTo>
                  <a:pt x="472549" y="368990"/>
                </a:lnTo>
                <a:cubicBezTo>
                  <a:pt x="472549" y="386935"/>
                  <a:pt x="475539" y="406376"/>
                  <a:pt x="481521" y="427312"/>
                </a:cubicBezTo>
                <a:cubicBezTo>
                  <a:pt x="487503" y="448248"/>
                  <a:pt x="496475" y="468935"/>
                  <a:pt x="508439" y="489372"/>
                </a:cubicBezTo>
                <a:cubicBezTo>
                  <a:pt x="520402" y="509810"/>
                  <a:pt x="535606" y="529250"/>
                  <a:pt x="554049" y="547694"/>
                </a:cubicBezTo>
                <a:cubicBezTo>
                  <a:pt x="572493" y="566137"/>
                  <a:pt x="594675" y="581839"/>
                  <a:pt x="620596" y="594800"/>
                </a:cubicBezTo>
                <a:cubicBezTo>
                  <a:pt x="597666" y="601778"/>
                  <a:pt x="575733" y="612745"/>
                  <a:pt x="554797" y="627699"/>
                </a:cubicBezTo>
                <a:cubicBezTo>
                  <a:pt x="533861" y="642653"/>
                  <a:pt x="515168" y="660848"/>
                  <a:pt x="498719" y="682282"/>
                </a:cubicBezTo>
                <a:cubicBezTo>
                  <a:pt x="482269" y="703716"/>
                  <a:pt x="469059" y="727643"/>
                  <a:pt x="459090" y="754062"/>
                </a:cubicBezTo>
                <a:cubicBezTo>
                  <a:pt x="449120" y="780481"/>
                  <a:pt x="444135" y="808645"/>
                  <a:pt x="444135" y="838554"/>
                </a:cubicBezTo>
                <a:lnTo>
                  <a:pt x="444135" y="863976"/>
                </a:lnTo>
                <a:cubicBezTo>
                  <a:pt x="444135" y="906845"/>
                  <a:pt x="452111" y="946723"/>
                  <a:pt x="468062" y="983610"/>
                </a:cubicBezTo>
                <a:cubicBezTo>
                  <a:pt x="476038" y="1002054"/>
                  <a:pt x="486007" y="1019251"/>
                  <a:pt x="497971" y="1035202"/>
                </a:cubicBezTo>
                <a:lnTo>
                  <a:pt x="528119" y="1066965"/>
                </a:lnTo>
                <a:lnTo>
                  <a:pt x="0" y="106696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003196" y="880809"/>
            <a:ext cx="1117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ko-KR" altLang="en-US" sz="4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20810" y="2415296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소개 및 </a:t>
            </a:r>
            <a:endParaRPr lang="en-US" altLang="ko-KR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682843" y="241529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계획</a:t>
            </a:r>
            <a:endParaRPr lang="en-US" altLang="ko-KR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244876" y="2415296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요구사항</a:t>
            </a:r>
            <a:endParaRPr lang="en-US" altLang="ko-KR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분석</a:t>
            </a:r>
            <a:endParaRPr lang="en-US" altLang="ko-KR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806909" y="241529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설계</a:t>
            </a:r>
            <a:endParaRPr lang="en-US" altLang="ko-KR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120810" y="474794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682843" y="4747949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테스팅</a:t>
            </a:r>
            <a:endParaRPr lang="en-US" altLang="ko-KR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44876" y="474794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시연 영상</a:t>
            </a:r>
            <a:endParaRPr lang="en-US" altLang="ko-KR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806909" y="474794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느낀 점</a:t>
            </a:r>
            <a:endParaRPr lang="en-US" altLang="ko-KR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600270 w 12192000"/>
              <a:gd name="connsiteY0" fmla="*/ 527180 h 6858000"/>
              <a:gd name="connsiteX1" fmla="*/ 600270 w 12192000"/>
              <a:gd name="connsiteY1" fmla="*/ 6330821 h 6858000"/>
              <a:gd name="connsiteX2" fmla="*/ 11591731 w 12192000"/>
              <a:gd name="connsiteY2" fmla="*/ 6330821 h 6858000"/>
              <a:gd name="connsiteX3" fmla="*/ 11591731 w 12192000"/>
              <a:gd name="connsiteY3" fmla="*/ 52718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00270" y="527180"/>
                </a:moveTo>
                <a:lnTo>
                  <a:pt x="600270" y="6330821"/>
                </a:lnTo>
                <a:lnTo>
                  <a:pt x="11591731" y="6330821"/>
                </a:lnTo>
                <a:lnTo>
                  <a:pt x="11591731" y="52718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4707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361021"/>
              </p:ext>
            </p:extLst>
          </p:nvPr>
        </p:nvGraphicFramePr>
        <p:xfrm>
          <a:off x="837743" y="2508337"/>
          <a:ext cx="10515600" cy="3184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578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화면 </a:t>
                      </a:r>
                      <a:r>
                        <a:rPr lang="en-US" altLang="ko-KR" smtClean="0"/>
                        <a:t>ID</a:t>
                      </a: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smtClean="0">
                          <a:effectLst/>
                        </a:rPr>
                        <a:t>UI013</a:t>
                      </a: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 smtClean="0">
                          <a:effectLst/>
                        </a:rPr>
                        <a:t>화면 명</a:t>
                      </a: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kern="1200" smtClean="0">
                          <a:effectLst/>
                        </a:rPr>
                        <a:t>특수 문자 입력 경고 알림 메시지</a:t>
                      </a: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3303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화면</a:t>
                      </a: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요구사항</a:t>
                      </a: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783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lvl="0" indent="-285750" algn="l" latinLnBrk="0">
                        <a:buFont typeface="Arial" pitchFamily="34" charset="0"/>
                        <a:buChar char="•"/>
                      </a:pPr>
                      <a:endParaRPr lang="en-US" altLang="ko-KR" sz="1800" kern="1200" smtClean="0">
                        <a:effectLst/>
                      </a:endParaRPr>
                    </a:p>
                    <a:p>
                      <a:pPr marL="285750" lvl="0" indent="-285750" algn="l" latinLnBrk="0">
                        <a:buFont typeface="Arial" pitchFamily="34" charset="0"/>
                        <a:buChar char="•"/>
                      </a:pPr>
                      <a:r>
                        <a:rPr lang="ko-KR" altLang="ko-KR" sz="1800" kern="1200" smtClean="0">
                          <a:effectLst/>
                        </a:rPr>
                        <a:t>입력 란에 특수문자를 입력할 경우 나타나는</a:t>
                      </a:r>
                      <a:r>
                        <a:rPr lang="en-US" altLang="ko-KR" sz="1800" kern="1200" baseline="0" smtClean="0">
                          <a:effectLst/>
                        </a:rPr>
                        <a:t> </a:t>
                      </a:r>
                      <a:r>
                        <a:rPr lang="ko-KR" altLang="ko-KR" sz="1800" kern="1200" smtClean="0">
                          <a:effectLst/>
                        </a:rPr>
                        <a:t>화면이다</a:t>
                      </a:r>
                      <a:r>
                        <a:rPr lang="en-US" altLang="ko-KR" sz="1800" kern="1200" smtClean="0">
                          <a:effectLst/>
                        </a:rPr>
                        <a:t>.</a:t>
                      </a:r>
                      <a:endParaRPr lang="ko-KR" altLang="ko-KR" sz="1800" kern="1200" smtClean="0">
                        <a:effectLst/>
                      </a:endParaRPr>
                    </a:p>
                    <a:p>
                      <a:pPr marL="285750" lvl="0" indent="-285750" algn="l" latinLnBrk="0">
                        <a:buFont typeface="Arial" pitchFamily="34" charset="0"/>
                        <a:buChar char="•"/>
                      </a:pPr>
                      <a:r>
                        <a:rPr lang="en-US" altLang="ko-KR" sz="1800" kern="1200" smtClean="0">
                          <a:effectLst/>
                        </a:rPr>
                        <a:t> “</a:t>
                      </a:r>
                      <a:r>
                        <a:rPr lang="ko-KR" altLang="ko-KR" sz="1800" kern="1200" smtClean="0">
                          <a:effectLst/>
                        </a:rPr>
                        <a:t>특수문자는 입력할 수 없습니다</a:t>
                      </a:r>
                      <a:r>
                        <a:rPr lang="en-US" altLang="ko-KR" sz="1800" kern="1200" smtClean="0">
                          <a:effectLst/>
                        </a:rPr>
                        <a:t>.”</a:t>
                      </a:r>
                      <a:r>
                        <a:rPr lang="ko-KR" altLang="ko-KR" sz="1800" kern="1200" smtClean="0">
                          <a:effectLst/>
                        </a:rPr>
                        <a:t>라는 글과 확인 버튼이 화면 가운데에 위치한다</a:t>
                      </a:r>
                      <a:r>
                        <a:rPr lang="en-US" altLang="ko-KR" sz="1800" kern="1200" smtClean="0">
                          <a:effectLst/>
                        </a:rPr>
                        <a:t>.</a:t>
                      </a:r>
                      <a:endParaRPr lang="ko-KR" altLang="ko-KR" sz="1800" kern="1200" smtClean="0">
                        <a:effectLst/>
                      </a:endParaRP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altLang="ko-KR" sz="1800" kern="1200" smtClean="0">
                          <a:effectLst/>
                        </a:rPr>
                        <a:t> </a:t>
                      </a:r>
                      <a:r>
                        <a:rPr lang="ko-KR" altLang="ko-KR" sz="1800" kern="1200" smtClean="0">
                          <a:effectLst/>
                        </a:rPr>
                        <a:t>닫기</a:t>
                      </a:r>
                      <a:r>
                        <a:rPr lang="en-US" altLang="ko-KR" sz="1800" kern="1200" smtClean="0">
                          <a:effectLst/>
                        </a:rPr>
                        <a:t>(X), </a:t>
                      </a:r>
                      <a:r>
                        <a:rPr lang="ko-KR" altLang="ko-KR" sz="1800" kern="1200" smtClean="0">
                          <a:effectLst/>
                        </a:rPr>
                        <a:t>확인버튼을 누를 경우</a:t>
                      </a:r>
                      <a:r>
                        <a:rPr lang="en-US" altLang="ko-KR" sz="1800" kern="1200" smtClean="0">
                          <a:effectLst/>
                        </a:rPr>
                        <a:t>, </a:t>
                      </a:r>
                      <a:r>
                        <a:rPr lang="ko-KR" altLang="ko-KR" sz="1800" kern="1200" smtClean="0">
                          <a:effectLst/>
                        </a:rPr>
                        <a:t>화면이 사라진다</a:t>
                      </a:r>
                      <a:r>
                        <a:rPr lang="en-US" altLang="ko-KR" sz="1800" kern="1200" smtClean="0">
                          <a:effectLst/>
                        </a:rPr>
                        <a:t>.</a:t>
                      </a: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338" name="Picture 2" descr="C:\Users\검색용PC_34\Desktop\화면 기술 예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620" y="3823711"/>
            <a:ext cx="2713038" cy="15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3833" y="1972751"/>
            <a:ext cx="527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	ID : UI013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문자 입력 경고 알림 메시지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화</a:t>
            </a:r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면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기술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7743" y="463170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스퀘어 Light" pitchFamily="50" charset="-127"/>
                <a:ea typeface="나눔스퀘어 Light" pitchFamily="50" charset="-127"/>
              </a:rPr>
              <a:t>요구사항 분석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06218" y="6274760"/>
            <a:ext cx="24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나머</a:t>
            </a:r>
            <a:r>
              <a:rPr lang="ko-KR" altLang="en-US" sz="1400" dirty="0">
                <a:latin typeface="나눔스퀘어" pitchFamily="50" charset="-127"/>
                <a:ea typeface="나눔스퀘어" pitchFamily="50" charset="-127"/>
              </a:rPr>
              <a:t>지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 항목들은 생략되었음</a:t>
            </a:r>
            <a:r>
              <a:rPr lang="en-US" altLang="ko-KR" sz="1400" dirty="0" smtClean="0"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400" dirty="0" smtClean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5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41332" y="1887426"/>
            <a:ext cx="1870364" cy="18703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64096" y="1887426"/>
            <a:ext cx="1870364" cy="1870364"/>
          </a:xfrm>
          <a:prstGeom prst="rect">
            <a:avLst/>
          </a:prstGeom>
          <a:solidFill>
            <a:srgbClr val="83B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964096" y="3904795"/>
            <a:ext cx="1870364" cy="1870364"/>
          </a:xfrm>
          <a:prstGeom prst="rect">
            <a:avLst/>
          </a:prstGeom>
          <a:solidFill>
            <a:srgbClr val="538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47676" y="3904795"/>
            <a:ext cx="1870364" cy="1870364"/>
          </a:xfrm>
          <a:prstGeom prst="rect">
            <a:avLst/>
          </a:prstGeom>
          <a:solidFill>
            <a:srgbClr val="3E5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2" name="Picture 2" descr="C:\Users\검색용PC_34\Downloads\shiel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97" y="4189896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검색용PC_34\Downloads\seo-performan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432" y="2172527"/>
            <a:ext cx="1300163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검색용PC_34\Downloads\eboo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97" y="2172526"/>
            <a:ext cx="1300162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검색용PC_34\Downloads\benc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431" y="4189895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smtClean="0">
                <a:latin typeface="나눔고딕 ExtraBold" pitchFamily="50" charset="-127"/>
                <a:ea typeface="나눔고딕 ExtraBold" pitchFamily="50" charset="-127"/>
              </a:rPr>
              <a:t>비기능 요구사항</a:t>
            </a:r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743" y="463170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스퀘어 Light" pitchFamily="50" charset="-127"/>
                <a:ea typeface="나눔스퀘어 Light" pitchFamily="50" charset="-127"/>
              </a:rPr>
              <a:t>비기능 요구사항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cxnSp>
        <p:nvCxnSpPr>
          <p:cNvPr id="16" name="직선 화살표 연결선 15"/>
          <p:cNvCxnSpPr>
            <a:stCxn id="5" idx="1"/>
          </p:cNvCxnSpPr>
          <p:nvPr/>
        </p:nvCxnSpPr>
        <p:spPr>
          <a:xfrm flipH="1" flipV="1">
            <a:off x="3214843" y="2822607"/>
            <a:ext cx="726489" cy="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 flipV="1">
            <a:off x="3214843" y="4839975"/>
            <a:ext cx="726489" cy="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7834460" y="2822608"/>
            <a:ext cx="726489" cy="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7834460" y="4842382"/>
            <a:ext cx="726489" cy="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03067" y="2446489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성능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66655" y="4469893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신뢰성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41915" y="447305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편의성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866655" y="249789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가독성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9223" y="2815821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>
                <a:latin typeface="나눔스퀘어 Light" pitchFamily="50" charset="-127"/>
                <a:ea typeface="나눔스퀘어 Light" pitchFamily="50" charset="-127"/>
              </a:rPr>
              <a:t>반응 속도가 빠르다</a:t>
            </a:r>
            <a:endParaRPr lang="ko-KR" altLang="en-US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67421" y="2861987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>
                <a:latin typeface="나눔스퀘어 Light" pitchFamily="50" charset="-127"/>
                <a:ea typeface="나눔스퀘어 Light" pitchFamily="50" charset="-127"/>
              </a:rPr>
              <a:t>사용자가 한눈에 알아볼 수 있도록</a:t>
            </a:r>
            <a:r>
              <a:rPr lang="en-US" altLang="ko-KR">
                <a:latin typeface="나눔스퀘어 Light" pitchFamily="50" charset="-127"/>
                <a:ea typeface="나눔스퀘어 Light" pitchFamily="50" charset="-127"/>
              </a:rPr>
              <a:t> </a:t>
            </a:r>
            <a:endParaRPr lang="en-US" altLang="ko-KR" smtClean="0">
              <a:latin typeface="나눔스퀘어 Light" pitchFamily="50" charset="-127"/>
              <a:ea typeface="나눔스퀘어 Light" pitchFamily="50" charset="-127"/>
            </a:endParaRPr>
          </a:p>
          <a:p>
            <a:pPr algn="ctr"/>
            <a:r>
              <a:rPr lang="en-US" altLang="ko-KR" smtClean="0">
                <a:latin typeface="나눔스퀘어 Light" pitchFamily="50" charset="-127"/>
                <a:ea typeface="나눔스퀘어 Light" pitchFamily="50" charset="-127"/>
              </a:rPr>
              <a:t>UI</a:t>
            </a:r>
            <a:r>
              <a:rPr lang="ko-KR" altLang="ko-KR">
                <a:latin typeface="나눔스퀘어 Light" pitchFamily="50" charset="-127"/>
                <a:ea typeface="나눔스퀘어 Light" pitchFamily="50" charset="-127"/>
              </a:rPr>
              <a:t>를 설계한다</a:t>
            </a:r>
            <a:r>
              <a:rPr lang="en-US" altLang="ko-KR">
                <a:latin typeface="나눔스퀘어 Light" pitchFamily="50" charset="-127"/>
                <a:ea typeface="나눔스퀘어 Light" pitchFamily="50" charset="-127"/>
              </a:rPr>
              <a:t>. </a:t>
            </a:r>
            <a:endParaRPr lang="ko-KR" altLang="en-US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1797" y="4839226"/>
            <a:ext cx="3074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>
                <a:latin typeface="나눔스퀘어 Light" pitchFamily="50" charset="-127"/>
                <a:ea typeface="나눔스퀘어 Light" pitchFamily="50" charset="-127"/>
              </a:rPr>
              <a:t>생산성 있는 기능을 제공해 </a:t>
            </a:r>
            <a:endParaRPr lang="en-US" altLang="ko-KR" smtClean="0">
              <a:latin typeface="나눔스퀘어 Light" pitchFamily="50" charset="-127"/>
              <a:ea typeface="나눔스퀘어 Light" pitchFamily="50" charset="-127"/>
            </a:endParaRPr>
          </a:p>
          <a:p>
            <a:pPr algn="ctr"/>
            <a:r>
              <a:rPr lang="ko-KR" altLang="ko-KR" smtClean="0">
                <a:latin typeface="나눔스퀘어 Light" pitchFamily="50" charset="-127"/>
                <a:ea typeface="나눔스퀘어 Light" pitchFamily="50" charset="-127"/>
              </a:rPr>
              <a:t>사용자에게 </a:t>
            </a:r>
            <a:r>
              <a:rPr lang="ko-KR" altLang="ko-KR">
                <a:latin typeface="나눔스퀘어 Light" pitchFamily="50" charset="-127"/>
                <a:ea typeface="나눔스퀘어 Light" pitchFamily="50" charset="-127"/>
              </a:rPr>
              <a:t>편의성을 제공한다</a:t>
            </a:r>
            <a:r>
              <a:rPr lang="en-US" altLang="ko-KR">
                <a:latin typeface="나눔스퀘어 Light" pitchFamily="50" charset="-127"/>
                <a:ea typeface="나눔스퀘어 Light" pitchFamily="50" charset="-127"/>
              </a:rPr>
              <a:t>.</a:t>
            </a:r>
            <a:endParaRPr lang="ko-KR" altLang="en-US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96276" y="4839225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>
                <a:latin typeface="나눔스퀘어 Light" pitchFamily="50" charset="-127"/>
                <a:ea typeface="나눔스퀘어 Light" pitchFamily="50" charset="-127"/>
              </a:rPr>
              <a:t>예상되는 기능을 제대로 실행하여 </a:t>
            </a:r>
            <a:endParaRPr lang="en-US" altLang="ko-KR" smtClean="0">
              <a:latin typeface="나눔스퀘어 Light" pitchFamily="50" charset="-127"/>
              <a:ea typeface="나눔스퀘어 Light" pitchFamily="50" charset="-127"/>
            </a:endParaRPr>
          </a:p>
          <a:p>
            <a:pPr algn="ctr"/>
            <a:r>
              <a:rPr lang="ko-KR" altLang="ko-KR" smtClean="0">
                <a:latin typeface="나눔스퀘어 Light" pitchFamily="50" charset="-127"/>
                <a:ea typeface="나눔스퀘어 Light" pitchFamily="50" charset="-127"/>
              </a:rPr>
              <a:t>바른 </a:t>
            </a:r>
            <a:r>
              <a:rPr lang="ko-KR" altLang="ko-KR">
                <a:latin typeface="나눔스퀘어 Light" pitchFamily="50" charset="-127"/>
                <a:ea typeface="나눔스퀘어 Light" pitchFamily="50" charset="-127"/>
              </a:rPr>
              <a:t>결과물을 출력한다</a:t>
            </a:r>
            <a:r>
              <a:rPr lang="en-US" altLang="ko-KR">
                <a:latin typeface="나눔스퀘어 Light" pitchFamily="50" charset="-127"/>
                <a:ea typeface="나눔스퀘어 Light" pitchFamily="50" charset="-127"/>
              </a:rPr>
              <a:t>. </a:t>
            </a:r>
            <a:endParaRPr lang="ko-KR" altLang="en-US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5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검색용PC_34\Downloads\4. 설계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0" b="7670"/>
          <a:stretch/>
        </p:blipFill>
        <p:spPr bwMode="auto">
          <a:xfrm>
            <a:off x="-44117" y="1"/>
            <a:ext cx="1223611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071235" y="3157051"/>
            <a:ext cx="34665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6000" smtClean="0">
                <a:latin typeface="나눔스퀘어 Light" pitchFamily="50" charset="-127"/>
                <a:ea typeface="나눔스퀘어 Light" pitchFamily="50" charset="-127"/>
              </a:rPr>
              <a:t>설</a:t>
            </a:r>
            <a:r>
              <a:rPr lang="ko-KR" altLang="en-US" sz="6000">
                <a:latin typeface="나눔스퀘어 Light" pitchFamily="50" charset="-127"/>
                <a:ea typeface="나눔스퀘어 Light" pitchFamily="50" charset="-127"/>
              </a:rPr>
              <a:t>계</a:t>
            </a:r>
          </a:p>
        </p:txBody>
      </p:sp>
      <p:sp>
        <p:nvSpPr>
          <p:cNvPr id="8" name="자유형 7"/>
          <p:cNvSpPr/>
          <p:nvPr/>
        </p:nvSpPr>
        <p:spPr>
          <a:xfrm>
            <a:off x="10470801" y="2090086"/>
            <a:ext cx="1066965" cy="1066965"/>
          </a:xfrm>
          <a:custGeom>
            <a:avLst/>
            <a:gdLst/>
            <a:ahLst/>
            <a:cxnLst/>
            <a:rect l="l" t="t" r="r" b="b"/>
            <a:pathLst>
              <a:path w="1066965" h="1066965">
                <a:moveTo>
                  <a:pt x="1066965" y="85556"/>
                </a:moveTo>
                <a:lnTo>
                  <a:pt x="1066965" y="452382"/>
                </a:lnTo>
                <a:lnTo>
                  <a:pt x="913700" y="452382"/>
                </a:lnTo>
                <a:lnTo>
                  <a:pt x="913700" y="775394"/>
                </a:lnTo>
                <a:lnTo>
                  <a:pt x="602652" y="775394"/>
                </a:lnTo>
                <a:close/>
                <a:moveTo>
                  <a:pt x="0" y="0"/>
                </a:moveTo>
                <a:lnTo>
                  <a:pt x="1066965" y="0"/>
                </a:lnTo>
                <a:lnTo>
                  <a:pt x="1066965" y="75535"/>
                </a:lnTo>
                <a:lnTo>
                  <a:pt x="867342" y="75535"/>
                </a:lnTo>
                <a:lnTo>
                  <a:pt x="376842" y="805302"/>
                </a:lnTo>
                <a:lnTo>
                  <a:pt x="376842" y="929422"/>
                </a:lnTo>
                <a:lnTo>
                  <a:pt x="913700" y="929422"/>
                </a:lnTo>
                <a:lnTo>
                  <a:pt x="913700" y="1066965"/>
                </a:lnTo>
                <a:lnTo>
                  <a:pt x="0" y="1066965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53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Class Diagram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7743" y="463170"/>
            <a:ext cx="1136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 Light" pitchFamily="50" charset="-127"/>
                <a:ea typeface="나눔스퀘어 Light" pitchFamily="50" charset="-127"/>
              </a:rPr>
              <a:t>Class </a:t>
            </a:r>
            <a:r>
              <a:rPr lang="ko-KR" altLang="en-US" sz="1400" dirty="0" smtClean="0">
                <a:latin typeface="나눔스퀘어 Light" pitchFamily="50" charset="-127"/>
                <a:ea typeface="나눔스퀘어 Light" pitchFamily="50" charset="-127"/>
              </a:rPr>
              <a:t>설계서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270800" y="2303214"/>
            <a:ext cx="1034872" cy="1034872"/>
          </a:xfrm>
          <a:prstGeom prst="roundRect">
            <a:avLst/>
          </a:prstGeom>
          <a:solidFill>
            <a:srgbClr val="4F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231538" y="4251372"/>
            <a:ext cx="1034872" cy="1034872"/>
          </a:xfrm>
          <a:prstGeom prst="roundRect">
            <a:avLst/>
          </a:prstGeom>
          <a:solidFill>
            <a:srgbClr val="286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817212" y="2303214"/>
            <a:ext cx="1034872" cy="103487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249123" y="2303214"/>
            <a:ext cx="1034872" cy="1034872"/>
          </a:xfrm>
          <a:prstGeom prst="roundRect">
            <a:avLst/>
          </a:prstGeom>
          <a:solidFill>
            <a:srgbClr val="007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9034424" y="695993"/>
            <a:ext cx="1034872" cy="1034872"/>
          </a:xfrm>
          <a:prstGeom prst="roundRect">
            <a:avLst/>
          </a:prstGeom>
          <a:solidFill>
            <a:srgbClr val="D9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87106" y="695993"/>
            <a:ext cx="1034872" cy="1034872"/>
          </a:xfrm>
          <a:prstGeom prst="roundRect">
            <a:avLst/>
          </a:prstGeom>
          <a:solidFill>
            <a:srgbClr val="9B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255967" y="2103037"/>
            <a:ext cx="1034872" cy="10348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016839" y="5450997"/>
            <a:ext cx="1034872" cy="103487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469521" y="5450997"/>
            <a:ext cx="1034872" cy="1034872"/>
          </a:xfrm>
          <a:prstGeom prst="roundRect">
            <a:avLst/>
          </a:prstGeom>
          <a:solidFill>
            <a:srgbClr val="335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255967" y="3814384"/>
            <a:ext cx="1034872" cy="1034872"/>
          </a:xfrm>
          <a:prstGeom prst="roundRect">
            <a:avLst/>
          </a:prstGeom>
          <a:solidFill>
            <a:srgbClr val="327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582971" y="2597830"/>
            <a:ext cx="899691" cy="445641"/>
          </a:xfrm>
          <a:prstGeom prst="rightArrow">
            <a:avLst/>
          </a:prstGeom>
          <a:noFill/>
          <a:ln w="508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6072133" y="2597830"/>
            <a:ext cx="899691" cy="445641"/>
          </a:xfrm>
          <a:prstGeom prst="rightArrow">
            <a:avLst/>
          </a:prstGeom>
          <a:noFill/>
          <a:ln w="508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8989108" y="2597830"/>
            <a:ext cx="899691" cy="445641"/>
          </a:xfrm>
          <a:prstGeom prst="rightArrow">
            <a:avLst/>
          </a:prstGeom>
          <a:noFill/>
          <a:ln w="508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rot="2589816">
            <a:off x="8869130" y="3452782"/>
            <a:ext cx="899691" cy="445641"/>
          </a:xfrm>
          <a:prstGeom prst="rightArrow">
            <a:avLst/>
          </a:prstGeom>
          <a:noFill/>
          <a:ln w="508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 rot="5400000">
            <a:off x="7558723" y="3749828"/>
            <a:ext cx="405479" cy="445641"/>
          </a:xfrm>
          <a:prstGeom prst="rightArrow">
            <a:avLst>
              <a:gd name="adj1" fmla="val 50000"/>
              <a:gd name="adj2" fmla="val 64372"/>
            </a:avLst>
          </a:prstGeom>
          <a:noFill/>
          <a:ln w="508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굽은 화살표 32"/>
          <p:cNvSpPr/>
          <p:nvPr/>
        </p:nvSpPr>
        <p:spPr>
          <a:xfrm flipH="1">
            <a:off x="6713294" y="1406864"/>
            <a:ext cx="1071656" cy="713917"/>
          </a:xfrm>
          <a:prstGeom prst="bentArrow">
            <a:avLst/>
          </a:prstGeom>
          <a:noFill/>
          <a:ln w="508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굽은 화살표 33"/>
          <p:cNvSpPr/>
          <p:nvPr/>
        </p:nvSpPr>
        <p:spPr>
          <a:xfrm flipV="1">
            <a:off x="7749187" y="5623444"/>
            <a:ext cx="1071656" cy="713917"/>
          </a:xfrm>
          <a:prstGeom prst="bentArrow">
            <a:avLst/>
          </a:prstGeom>
          <a:noFill/>
          <a:ln w="508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굽은 화살표 35"/>
          <p:cNvSpPr/>
          <p:nvPr/>
        </p:nvSpPr>
        <p:spPr>
          <a:xfrm flipH="1" flipV="1">
            <a:off x="6695709" y="5623444"/>
            <a:ext cx="1071656" cy="713917"/>
          </a:xfrm>
          <a:prstGeom prst="bentArrow">
            <a:avLst/>
          </a:prstGeom>
          <a:noFill/>
          <a:ln w="508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굽은 화살표 36"/>
          <p:cNvSpPr/>
          <p:nvPr/>
        </p:nvSpPr>
        <p:spPr>
          <a:xfrm>
            <a:off x="7784951" y="1406864"/>
            <a:ext cx="1071656" cy="713917"/>
          </a:xfrm>
          <a:prstGeom prst="bentArrow">
            <a:avLst/>
          </a:prstGeom>
          <a:noFill/>
          <a:ln w="508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97805" y="2283526"/>
            <a:ext cx="912722" cy="110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</a:t>
            </a:r>
            <a:endParaRPr lang="ko-KR" altLang="en-US" sz="72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75028" y="2283526"/>
            <a:ext cx="912722" cy="110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</a:t>
            </a:r>
            <a:endParaRPr lang="ko-KR" altLang="en-US" sz="72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77990" y="2265941"/>
            <a:ext cx="642974" cy="110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</a:t>
            </a:r>
            <a:endParaRPr lang="ko-KR" altLang="en-US" sz="72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402590" y="4214099"/>
            <a:ext cx="654766" cy="110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</a:t>
            </a:r>
            <a:endParaRPr lang="ko-KR" altLang="en-US" sz="72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34574" y="658789"/>
            <a:ext cx="701936" cy="110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</a:t>
            </a:r>
            <a:endParaRPr lang="ko-KR" altLang="en-US" sz="72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155359" y="642618"/>
            <a:ext cx="755002" cy="110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72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427020" y="2076246"/>
            <a:ext cx="654766" cy="110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</a:t>
            </a:r>
            <a:endParaRPr lang="ko-KR" altLang="en-US" sz="72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402020" y="3777111"/>
            <a:ext cx="701936" cy="110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</a:t>
            </a:r>
            <a:endParaRPr lang="ko-KR" altLang="en-US" sz="72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87209" y="5397554"/>
            <a:ext cx="728469" cy="110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endParaRPr lang="ko-KR" altLang="en-US" sz="72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134870" y="5397554"/>
            <a:ext cx="729942" cy="110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</a:t>
            </a:r>
            <a:endParaRPr lang="ko-KR" altLang="en-US" sz="72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845615" y="3306270"/>
            <a:ext cx="1817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ToDoList_Main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897764" y="333808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Login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22506" y="3316944"/>
            <a:ext cx="127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Mainpage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371209" y="1718580"/>
            <a:ext cx="1228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sortExcel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386894" y="1724499"/>
            <a:ext cx="232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Add_Change_Panel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197139" y="5254112"/>
            <a:ext cx="106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986990" y="6501312"/>
            <a:ext cx="203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Change_Todolist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433399" y="6485869"/>
            <a:ext cx="213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Register_Todolist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174458" y="3105896"/>
            <a:ext cx="119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Trashcan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908424" y="4858043"/>
            <a:ext cx="172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ShowAll_Todo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74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1250700"/>
              </p:ext>
            </p:extLst>
          </p:nvPr>
        </p:nvGraphicFramePr>
        <p:xfrm>
          <a:off x="5410193" y="2715751"/>
          <a:ext cx="4421863" cy="275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21863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/>
                        <a:t>sortExcel</a:t>
                      </a:r>
                      <a:endParaRPr lang="en-US" altLang="ko-KR" sz="1800" dirty="0" smtClean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1800" dirty="0" smtClean="0"/>
                        <a:t> </a:t>
                      </a:r>
                      <a:r>
                        <a:rPr lang="en-US" altLang="ko-KR" sz="1800" dirty="0" err="1" smtClean="0"/>
                        <a:t>inputStream</a:t>
                      </a:r>
                      <a:r>
                        <a:rPr lang="en-US" altLang="ko-KR" sz="1800" dirty="0" smtClean="0"/>
                        <a:t> : </a:t>
                      </a:r>
                      <a:r>
                        <a:rPr lang="en-US" altLang="ko-KR" sz="1800" dirty="0" err="1" smtClean="0"/>
                        <a:t>FileInputStream</a:t>
                      </a:r>
                      <a:endParaRPr lang="en-US" altLang="ko-KR" sz="1800" dirty="0" smtClean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1800" dirty="0" smtClean="0"/>
                        <a:t> workbook : </a:t>
                      </a:r>
                      <a:r>
                        <a:rPr lang="en-US" altLang="ko-KR" sz="1800" dirty="0" err="1" smtClean="0"/>
                        <a:t>XSSFWorkbook</a:t>
                      </a:r>
                      <a:endParaRPr lang="en-US" altLang="ko-KR" sz="1800" dirty="0" smtClean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1800" dirty="0" smtClean="0"/>
                        <a:t> sheet : Sheet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1800" dirty="0" smtClean="0"/>
                        <a:t> row : Row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1800" dirty="0" smtClean="0"/>
                        <a:t> </a:t>
                      </a:r>
                      <a:r>
                        <a:rPr lang="en-US" altLang="ko-KR" sz="1800" dirty="0" err="1" smtClean="0"/>
                        <a:t>NextRow</a:t>
                      </a:r>
                      <a:r>
                        <a:rPr lang="en-US" altLang="ko-KR" sz="1800" dirty="0" smtClean="0"/>
                        <a:t> : Row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1800" dirty="0" smtClean="0"/>
                        <a:t> </a:t>
                      </a:r>
                      <a:r>
                        <a:rPr lang="en-US" altLang="ko-KR" sz="1800" dirty="0" err="1" smtClean="0"/>
                        <a:t>NextCell</a:t>
                      </a:r>
                      <a:r>
                        <a:rPr lang="en-US" altLang="ko-KR" sz="1800" dirty="0" smtClean="0"/>
                        <a:t> : Cell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1800" dirty="0" smtClean="0"/>
                        <a:t> cell : Cell</a:t>
                      </a:r>
                      <a:endParaRPr lang="en-US" altLang="ko-KR" sz="1800" baseline="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sort(String </a:t>
                      </a:r>
                      <a:r>
                        <a:rPr lang="en-US" altLang="ko-KR" sz="1800" dirty="0" err="1" smtClean="0"/>
                        <a:t>FilePath</a:t>
                      </a:r>
                      <a:r>
                        <a:rPr lang="en-US" altLang="ko-KR" sz="1800" dirty="0" smtClean="0"/>
                        <a:t>, String </a:t>
                      </a:r>
                      <a:r>
                        <a:rPr lang="en-US" altLang="ko-KR" sz="1800" dirty="0" err="1" smtClean="0"/>
                        <a:t>FileName</a:t>
                      </a:r>
                      <a:r>
                        <a:rPr lang="en-US" altLang="ko-KR" sz="1800" dirty="0" smtClean="0"/>
                        <a:t>) : void</a:t>
                      </a:r>
                      <a:endParaRPr lang="en-US" altLang="ko-KR" sz="1800" dirty="0" smtClean="0">
                        <a:latin typeface="나눔스퀘어" pitchFamily="50" charset="-127"/>
                        <a:ea typeface="나눔스퀘어" pitchFamily="50" charset="-127"/>
                        <a:cs typeface="Malgun Gothic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2596040" y="3353125"/>
            <a:ext cx="1034872" cy="1034872"/>
          </a:xfrm>
          <a:prstGeom prst="roundRect">
            <a:avLst/>
          </a:prstGeom>
          <a:solidFill>
            <a:srgbClr val="9B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43508" y="3315921"/>
            <a:ext cx="701936" cy="110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</a:t>
            </a:r>
            <a:endParaRPr lang="ko-KR" altLang="en-US" sz="72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0143" y="4375712"/>
            <a:ext cx="1228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sortExcel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3833" y="2157417"/>
            <a:ext cx="294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	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 : </a:t>
            </a:r>
            <a:r>
              <a:rPr lang="en-US" altLang="ko-KR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sortExcel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79469" y="6274760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나머</a:t>
            </a:r>
            <a:r>
              <a:rPr lang="ko-KR" altLang="en-US" sz="1400" dirty="0">
                <a:latin typeface="나눔스퀘어" pitchFamily="50" charset="-127"/>
                <a:ea typeface="나눔스퀘어" pitchFamily="50" charset="-127"/>
              </a:rPr>
              <a:t>지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클래</a:t>
            </a:r>
            <a:r>
              <a:rPr lang="ko-KR" altLang="en-US" sz="1400" dirty="0">
                <a:latin typeface="나눔스퀘어" pitchFamily="50" charset="-127"/>
                <a:ea typeface="나눔스퀘어" pitchFamily="50" charset="-127"/>
              </a:rPr>
              <a:t>스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들은 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생략되었음</a:t>
            </a:r>
            <a:r>
              <a:rPr lang="en-US" altLang="ko-KR" sz="1400" dirty="0" smtClean="0"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4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Class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7743" y="463170"/>
            <a:ext cx="1136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 Light" pitchFamily="50" charset="-127"/>
                <a:ea typeface="나눔스퀘어 Light" pitchFamily="50" charset="-127"/>
              </a:rPr>
              <a:t>Class </a:t>
            </a:r>
            <a:r>
              <a:rPr lang="ko-KR" altLang="en-US" sz="1400" dirty="0" smtClean="0">
                <a:latin typeface="나눔스퀘어 Light" pitchFamily="50" charset="-127"/>
                <a:ea typeface="나눔스퀘어 Light" pitchFamily="50" charset="-127"/>
              </a:rPr>
              <a:t>설계서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19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50\Downloads\그림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874" y="2140045"/>
            <a:ext cx="8701088" cy="399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System Map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7743" y="463170"/>
            <a:ext cx="1681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Light" pitchFamily="50" charset="-127"/>
                <a:ea typeface="나눔스퀘어 Light" pitchFamily="50" charset="-127"/>
              </a:rPr>
              <a:t>화면 설계 </a:t>
            </a:r>
            <a:r>
              <a:rPr lang="en-US" altLang="ko-KR" sz="1400" dirty="0" smtClean="0">
                <a:latin typeface="나눔스퀘어 Light" pitchFamily="50" charset="-127"/>
                <a:ea typeface="나눔스퀘어 Light" pitchFamily="50" charset="-127"/>
              </a:rPr>
              <a:t>(UI</a:t>
            </a:r>
            <a:r>
              <a:rPr lang="ko-KR" altLang="en-US" sz="1400" dirty="0" smtClean="0">
                <a:latin typeface="나눔스퀘어 Light" pitchFamily="50" charset="-127"/>
                <a:ea typeface="나눔스퀘어 Light" pitchFamily="50" charset="-127"/>
              </a:rPr>
              <a:t>명세서</a:t>
            </a:r>
            <a:r>
              <a:rPr lang="en-US" altLang="ko-KR" sz="1400" dirty="0" smtClean="0">
                <a:latin typeface="나눔스퀘어 Light" pitchFamily="50" charset="-127"/>
                <a:ea typeface="나눔스퀘어 Light" pitchFamily="50" charset="-127"/>
              </a:rPr>
              <a:t>)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19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48" y="2061015"/>
            <a:ext cx="5632224" cy="4351338"/>
          </a:xfr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System Process 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정의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7743" y="463170"/>
            <a:ext cx="1681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Light" pitchFamily="50" charset="-127"/>
                <a:ea typeface="나눔스퀘어 Light" pitchFamily="50" charset="-127"/>
              </a:rPr>
              <a:t>화면 설계 </a:t>
            </a:r>
            <a:r>
              <a:rPr lang="en-US" altLang="ko-KR" sz="1400" dirty="0" smtClean="0">
                <a:latin typeface="나눔스퀘어 Light" pitchFamily="50" charset="-127"/>
                <a:ea typeface="나눔스퀘어 Light" pitchFamily="50" charset="-127"/>
              </a:rPr>
              <a:t>(UI</a:t>
            </a:r>
            <a:r>
              <a:rPr lang="ko-KR" altLang="en-US" sz="1400" dirty="0" smtClean="0">
                <a:latin typeface="나눔스퀘어 Light" pitchFamily="50" charset="-127"/>
                <a:ea typeface="나눔스퀘어 Light" pitchFamily="50" charset="-127"/>
              </a:rPr>
              <a:t>명세서</a:t>
            </a:r>
            <a:r>
              <a:rPr lang="en-US" altLang="ko-KR" sz="1400" dirty="0" smtClean="0">
                <a:latin typeface="나눔스퀘어 Light" pitchFamily="50" charset="-127"/>
                <a:ea typeface="나눔스퀘어 Light" pitchFamily="50" charset="-127"/>
              </a:rPr>
              <a:t>)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97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7743" y="136611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	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: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특수문자 입력 경고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UI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7743" y="463170"/>
            <a:ext cx="1681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Light" pitchFamily="50" charset="-127"/>
                <a:ea typeface="나눔스퀘어 Light" pitchFamily="50" charset="-127"/>
              </a:rPr>
              <a:t>화면 설계 </a:t>
            </a:r>
            <a:r>
              <a:rPr lang="en-US" altLang="ko-KR" sz="1400" dirty="0" smtClean="0">
                <a:latin typeface="나눔스퀘어 Light" pitchFamily="50" charset="-127"/>
                <a:ea typeface="나눔스퀘어 Light" pitchFamily="50" charset="-127"/>
              </a:rPr>
              <a:t>(UI</a:t>
            </a:r>
            <a:r>
              <a:rPr lang="ko-KR" altLang="en-US" sz="1400" dirty="0" smtClean="0">
                <a:latin typeface="나눔스퀘어 Light" pitchFamily="50" charset="-127"/>
                <a:ea typeface="나눔스퀘어 Light" pitchFamily="50" charset="-127"/>
              </a:rPr>
              <a:t>명세서</a:t>
            </a:r>
            <a:r>
              <a:rPr lang="en-US" altLang="ko-KR" sz="1400" dirty="0" smtClean="0">
                <a:latin typeface="나눔스퀘어 Light" pitchFamily="50" charset="-127"/>
                <a:ea typeface="나눔스퀘어 Light" pitchFamily="50" charset="-127"/>
              </a:rPr>
              <a:t>)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782450"/>
              </p:ext>
            </p:extLst>
          </p:nvPr>
        </p:nvGraphicFramePr>
        <p:xfrm>
          <a:off x="715222" y="1870933"/>
          <a:ext cx="10791732" cy="852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8622"/>
                <a:gridCol w="1798622"/>
                <a:gridCol w="1798622"/>
                <a:gridCol w="1798622"/>
                <a:gridCol w="1798622"/>
                <a:gridCol w="1798622"/>
              </a:tblGrid>
              <a:tr h="2890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프로젝트 명</a:t>
                      </a:r>
                      <a:endParaRPr lang="ko-KR" altLang="en-US" sz="1200" dirty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To do List </a:t>
                      </a:r>
                      <a:r>
                        <a:rPr lang="ko-KR" altLang="en-US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관리 프로그램</a:t>
                      </a:r>
                      <a:endParaRPr lang="ko-KR" altLang="en-US" sz="12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문서 명</a:t>
                      </a:r>
                      <a:endParaRPr lang="ko-KR" altLang="en-US" sz="1200" dirty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UI</a:t>
                      </a:r>
                      <a:r>
                        <a:rPr lang="en-US" altLang="ko-KR" sz="1200" baseline="0" dirty="0" smtClean="0">
                          <a:latin typeface="나눔스퀘어" pitchFamily="50" charset="-127"/>
                          <a:ea typeface="나눔스퀘어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나눔스퀘어" pitchFamily="50" charset="-127"/>
                          <a:ea typeface="나눔스퀘어" pitchFamily="50" charset="-127"/>
                        </a:rPr>
                        <a:t>설계서</a:t>
                      </a:r>
                      <a:endParaRPr lang="en-US" altLang="ko-KR" sz="1200" baseline="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890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화면 명</a:t>
                      </a:r>
                      <a:endParaRPr lang="ko-KR" altLang="en-US" sz="1200" dirty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특수문자 입력 경고</a:t>
                      </a:r>
                      <a:endParaRPr lang="ko-KR" altLang="en-US" sz="12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화면 </a:t>
                      </a:r>
                      <a:r>
                        <a:rPr lang="en-US" altLang="ko-KR" sz="12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ID</a:t>
                      </a:r>
                      <a:endParaRPr lang="ko-KR" altLang="en-US" sz="1200" dirty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UI</a:t>
                      </a:r>
                      <a:r>
                        <a:rPr lang="en-US" altLang="ko-KR" sz="1200" baseline="0" dirty="0" smtClean="0">
                          <a:latin typeface="나눔스퀘어" pitchFamily="50" charset="-127"/>
                          <a:ea typeface="나눔스퀘어" pitchFamily="50" charset="-127"/>
                        </a:rPr>
                        <a:t>031</a:t>
                      </a:r>
                      <a:endParaRPr lang="ko-KR" altLang="en-US" sz="12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버전</a:t>
                      </a:r>
                      <a:endParaRPr lang="ko-KR" altLang="en-US" sz="1200" dirty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V2.02</a:t>
                      </a:r>
                      <a:endParaRPr lang="ko-KR" altLang="en-US" sz="12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1674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관련 </a:t>
                      </a:r>
                      <a:r>
                        <a:rPr lang="en-US" altLang="ko-KR" sz="12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Use Case ID</a:t>
                      </a:r>
                      <a:endParaRPr lang="ko-KR" altLang="en-US" sz="1200" dirty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SR001,</a:t>
                      </a:r>
                      <a:r>
                        <a:rPr lang="en-US" altLang="ko-KR" sz="1200" baseline="0" dirty="0" smtClean="0">
                          <a:latin typeface="나눔스퀘어" pitchFamily="50" charset="-127"/>
                          <a:ea typeface="나눔스퀘어" pitchFamily="50" charset="-127"/>
                        </a:rPr>
                        <a:t> SR003</a:t>
                      </a:r>
                      <a:endParaRPr lang="ko-KR" altLang="en-US" sz="12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560481"/>
              </p:ext>
            </p:extLst>
          </p:nvPr>
        </p:nvGraphicFramePr>
        <p:xfrm>
          <a:off x="6092982" y="3041962"/>
          <a:ext cx="5417551" cy="2852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7551"/>
              </a:tblGrid>
              <a:tr h="408017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나눔스퀘어" pitchFamily="50" charset="-127"/>
                          <a:ea typeface="나눔스퀘어" pitchFamily="50" charset="-127"/>
                        </a:rPr>
                        <a:t>사용자가 수강 과목 등록 및 수정 화면에서 특수 문자를 입력할 경우</a:t>
                      </a:r>
                      <a:endParaRPr kumimoji="0" lang="en-US" altLang="ko-KR" sz="1200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나눔스퀘어" pitchFamily="50" charset="-127"/>
                        <a:ea typeface="나눔스퀘어" pitchFamily="50" charset="-127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나눔스퀘어" pitchFamily="50" charset="-127"/>
                          <a:ea typeface="나눔스퀘어" pitchFamily="50" charset="-127"/>
                        </a:rPr>
                        <a:t> 나타나는 알림 메시지 화면이다</a:t>
                      </a:r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나눔스퀘어" pitchFamily="50" charset="-127"/>
                          <a:ea typeface="나눔스퀘어" pitchFamily="50" charset="-127"/>
                        </a:rPr>
                        <a:t>.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" pitchFamily="50" charset="-127"/>
                        <a:ea typeface="나눔스퀘어" pitchFamily="50" charset="-127"/>
                        <a:cs typeface="+mn-cs"/>
                      </a:endParaRPr>
                    </a:p>
                  </a:txBody>
                  <a:tcPr/>
                </a:tc>
              </a:tr>
              <a:tr h="292429">
                <a:tc>
                  <a:txBody>
                    <a:bodyPr/>
                    <a:lstStyle/>
                    <a:p>
                      <a:pPr marL="0" marR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화면 순서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확인 버튼을 누르면 </a:t>
                      </a:r>
                      <a:r>
                        <a:rPr lang="ko-KR" altLang="en-US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알림 메시지 창이 닫힌다</a:t>
                      </a:r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.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kumimoji="0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닫기</a:t>
                      </a:r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(X)</a:t>
                      </a:r>
                      <a:r>
                        <a:rPr kumimoji="0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 버튼을 누르면 </a:t>
                      </a:r>
                      <a:r>
                        <a:rPr lang="ko-KR" altLang="en-US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알림 메시지 창이 닫힌다</a:t>
                      </a:r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.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2544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UI </a:t>
                      </a:r>
                      <a:r>
                        <a:rPr lang="ko-KR" altLang="en-US" sz="12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요구사항</a:t>
                      </a:r>
                      <a:endParaRPr lang="en-US" altLang="ko-KR" sz="1200" b="1" dirty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화면의 크기는 </a:t>
                      </a:r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300x200</a:t>
                      </a:r>
                      <a:r>
                        <a:rPr lang="ko-KR" altLang="en-US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이다</a:t>
                      </a:r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. 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배경색은 </a:t>
                      </a:r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default</a:t>
                      </a:r>
                      <a:r>
                        <a:rPr lang="ko-KR" altLang="en-US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값이다</a:t>
                      </a:r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.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메시지 색상은 남색</a:t>
                      </a:r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(RGB – R0 G32 B96)</a:t>
                      </a:r>
                      <a:r>
                        <a:rPr lang="ko-KR" altLang="en-US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이다</a:t>
                      </a:r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.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폰트는 모두 맑은 고딕이다</a:t>
                      </a:r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.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 ‘</a:t>
                      </a:r>
                      <a:r>
                        <a:rPr lang="ko-KR" altLang="en-US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특수문자는 입력할 수 없습니다</a:t>
                      </a:r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.‘</a:t>
                      </a:r>
                      <a:r>
                        <a:rPr lang="ko-KR" altLang="en-US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의 폰트 크기는 </a:t>
                      </a:r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20</a:t>
                      </a:r>
                      <a:r>
                        <a:rPr lang="ko-KR" altLang="en-US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이다</a:t>
                      </a:r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.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 확인은 버튼이다</a:t>
                      </a:r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.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각 항목은 화면의 가운데에 위치한다</a:t>
                      </a:r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. </a:t>
                      </a:r>
                      <a:endParaRPr lang="ko-KR" altLang="en-US" sz="12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8" name="Picture 2" descr="C:\Users\50\Desktop\그림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79" y="3432661"/>
            <a:ext cx="372427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279469" y="6274760"/>
            <a:ext cx="2451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나머지</a:t>
            </a:r>
            <a:r>
              <a:rPr lang="ko-KR" altLang="en-US" sz="14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화면들은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생략되었음</a:t>
            </a:r>
            <a:r>
              <a:rPr lang="en-US" altLang="ko-KR" sz="1400" dirty="0" smtClean="0"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400" dirty="0" smtClean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97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7743" y="136611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	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: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특수문자 입력 경고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UI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7743" y="463170"/>
            <a:ext cx="1681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Light" pitchFamily="50" charset="-127"/>
                <a:ea typeface="나눔스퀘어 Light" pitchFamily="50" charset="-127"/>
              </a:rPr>
              <a:t>화면 설계 </a:t>
            </a:r>
            <a:r>
              <a:rPr lang="en-US" altLang="ko-KR" sz="1400" dirty="0" smtClean="0">
                <a:latin typeface="나눔스퀘어 Light" pitchFamily="50" charset="-127"/>
                <a:ea typeface="나눔스퀘어 Light" pitchFamily="50" charset="-127"/>
              </a:rPr>
              <a:t>(UI</a:t>
            </a:r>
            <a:r>
              <a:rPr lang="ko-KR" altLang="en-US" sz="1400" dirty="0" smtClean="0">
                <a:latin typeface="나눔스퀘어 Light" pitchFamily="50" charset="-127"/>
                <a:ea typeface="나눔스퀘어 Light" pitchFamily="50" charset="-127"/>
              </a:rPr>
              <a:t>명세서</a:t>
            </a:r>
            <a:r>
              <a:rPr lang="en-US" altLang="ko-KR" sz="1400" dirty="0" smtClean="0">
                <a:latin typeface="나눔스퀘어 Light" pitchFamily="50" charset="-127"/>
                <a:ea typeface="나눔스퀘어 Light" pitchFamily="50" charset="-127"/>
              </a:rPr>
              <a:t>)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773674"/>
              </p:ext>
            </p:extLst>
          </p:nvPr>
        </p:nvGraphicFramePr>
        <p:xfrm>
          <a:off x="715222" y="1870933"/>
          <a:ext cx="10791732" cy="852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8622"/>
                <a:gridCol w="1798622"/>
                <a:gridCol w="1798622"/>
                <a:gridCol w="1798622"/>
                <a:gridCol w="1798622"/>
                <a:gridCol w="1798622"/>
              </a:tblGrid>
              <a:tr h="2890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프로젝트 명</a:t>
                      </a:r>
                      <a:endParaRPr lang="ko-KR" altLang="en-US" sz="1200" dirty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To do List </a:t>
                      </a:r>
                      <a:r>
                        <a:rPr lang="ko-KR" altLang="en-US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관리 프로그램</a:t>
                      </a:r>
                      <a:endParaRPr lang="ko-KR" altLang="en-US" sz="12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문서 명</a:t>
                      </a:r>
                      <a:endParaRPr lang="ko-KR" altLang="en-US" sz="1200" dirty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UI</a:t>
                      </a:r>
                      <a:r>
                        <a:rPr lang="en-US" altLang="ko-KR" sz="1200" baseline="0" dirty="0" smtClean="0">
                          <a:latin typeface="나눔스퀘어" pitchFamily="50" charset="-127"/>
                          <a:ea typeface="나눔스퀘어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나눔스퀘어" pitchFamily="50" charset="-127"/>
                          <a:ea typeface="나눔스퀘어" pitchFamily="50" charset="-127"/>
                        </a:rPr>
                        <a:t>설계서</a:t>
                      </a:r>
                      <a:endParaRPr lang="en-US" altLang="ko-KR" sz="1200" baseline="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890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화면 명</a:t>
                      </a:r>
                      <a:endParaRPr lang="ko-KR" altLang="en-US" sz="1200" dirty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특수문자 입력 경고</a:t>
                      </a:r>
                      <a:endParaRPr lang="ko-KR" altLang="en-US" sz="12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화면 </a:t>
                      </a:r>
                      <a:r>
                        <a:rPr lang="en-US" altLang="ko-KR" sz="12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ID</a:t>
                      </a:r>
                      <a:endParaRPr lang="ko-KR" altLang="en-US" sz="1200" dirty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UI</a:t>
                      </a:r>
                      <a:r>
                        <a:rPr lang="en-US" altLang="ko-KR" sz="1200" baseline="0" dirty="0" smtClean="0">
                          <a:latin typeface="나눔스퀘어" pitchFamily="50" charset="-127"/>
                          <a:ea typeface="나눔스퀘어" pitchFamily="50" charset="-127"/>
                        </a:rPr>
                        <a:t>031</a:t>
                      </a:r>
                      <a:endParaRPr lang="ko-KR" altLang="en-US" sz="12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버전</a:t>
                      </a:r>
                      <a:endParaRPr lang="ko-KR" altLang="en-US" sz="1200" dirty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V2.02</a:t>
                      </a:r>
                      <a:endParaRPr lang="ko-KR" altLang="en-US" sz="12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1674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관련 </a:t>
                      </a:r>
                      <a:r>
                        <a:rPr lang="en-US" altLang="ko-KR" sz="12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Use Case ID</a:t>
                      </a:r>
                      <a:endParaRPr lang="ko-KR" altLang="en-US" sz="1200" dirty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" pitchFamily="50" charset="-127"/>
                          <a:ea typeface="나눔스퀘어" pitchFamily="50" charset="-127"/>
                        </a:rPr>
                        <a:t>SR001,</a:t>
                      </a:r>
                      <a:r>
                        <a:rPr lang="en-US" altLang="ko-KR" sz="1200" baseline="0" dirty="0" smtClean="0">
                          <a:latin typeface="나눔스퀘어" pitchFamily="50" charset="-127"/>
                          <a:ea typeface="나눔스퀘어" pitchFamily="50" charset="-127"/>
                        </a:rPr>
                        <a:t> SR003</a:t>
                      </a:r>
                      <a:endParaRPr lang="ko-KR" altLang="en-US" sz="12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8" name="Picture 2" descr="C:\Users\50\Desktop\그림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79" y="3432661"/>
            <a:ext cx="372427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279469" y="6274760"/>
            <a:ext cx="2451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나머지</a:t>
            </a:r>
            <a:r>
              <a:rPr lang="ko-KR" altLang="en-US" sz="14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화면들은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생략되었음</a:t>
            </a:r>
            <a:r>
              <a:rPr lang="en-US" altLang="ko-KR" sz="1400" dirty="0" smtClean="0"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4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21182"/>
              </p:ext>
            </p:extLst>
          </p:nvPr>
        </p:nvGraphicFramePr>
        <p:xfrm>
          <a:off x="7088861" y="3556778"/>
          <a:ext cx="4430252" cy="165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7563"/>
                <a:gridCol w="1107563"/>
                <a:gridCol w="1107563"/>
                <a:gridCol w="1107563"/>
              </a:tblGrid>
              <a:tr h="370840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화면 입</a:t>
                      </a:r>
                      <a:r>
                        <a:rPr lang="en-US" altLang="ko-KR" sz="18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/</a:t>
                      </a:r>
                      <a:r>
                        <a:rPr lang="ko-KR" altLang="en-US" sz="18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출력 정보일람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번호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I/O</a:t>
                      </a:r>
                      <a:endParaRPr lang="ko-KR" altLang="en-US" dirty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I/O</a:t>
                      </a:r>
                      <a:r>
                        <a:rPr lang="en-US" altLang="ko-KR" sz="1800" baseline="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 </a:t>
                      </a:r>
                      <a:r>
                        <a:rPr lang="ko-KR" altLang="en-US" sz="1800" baseline="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항목 </a:t>
                      </a:r>
                      <a:endParaRPr lang="en-US" altLang="ko-KR" sz="1800" dirty="0" smtClean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속성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" pitchFamily="50" charset="-127"/>
                          <a:ea typeface="나눔스퀘어" pitchFamily="50" charset="-127"/>
                        </a:rPr>
                        <a:t>1</a:t>
                      </a: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" pitchFamily="50" charset="-127"/>
                          <a:ea typeface="나눔스퀘어" pitchFamily="50" charset="-127"/>
                        </a:rPr>
                        <a:t>I</a:t>
                      </a: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나눔스퀘어" pitchFamily="50" charset="-127"/>
                          <a:ea typeface="나눔스퀘어" pitchFamily="50" charset="-127"/>
                        </a:rPr>
                        <a:t>확인 버튼 입력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aseline="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JButton</a:t>
                      </a:r>
                      <a:endParaRPr lang="en-US" altLang="ko-KR" sz="1800" b="0" baseline="0" dirty="0" smtClean="0">
                        <a:solidFill>
                          <a:schemeClr val="tx1"/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0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검색용PC_34\Downloads\5. 구현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" b="13304"/>
          <a:stretch/>
        </p:blipFill>
        <p:spPr bwMode="auto">
          <a:xfrm>
            <a:off x="0" y="0"/>
            <a:ext cx="121796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071235" y="3157051"/>
            <a:ext cx="34665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6000" smtClean="0">
                <a:latin typeface="나눔스퀘어 Light" pitchFamily="50" charset="-127"/>
                <a:ea typeface="나눔스퀘어 Light" pitchFamily="50" charset="-127"/>
              </a:rPr>
              <a:t>구</a:t>
            </a:r>
            <a:r>
              <a:rPr lang="ko-KR" altLang="en-US" sz="6000">
                <a:latin typeface="나눔스퀘어 Light" pitchFamily="50" charset="-127"/>
                <a:ea typeface="나눔스퀘어 Light" pitchFamily="50" charset="-127"/>
              </a:rPr>
              <a:t>현</a:t>
            </a:r>
          </a:p>
        </p:txBody>
      </p:sp>
      <p:sp>
        <p:nvSpPr>
          <p:cNvPr id="11" name="자유형 10"/>
          <p:cNvSpPr/>
          <p:nvPr/>
        </p:nvSpPr>
        <p:spPr>
          <a:xfrm>
            <a:off x="10470801" y="2090086"/>
            <a:ext cx="1066965" cy="1066965"/>
          </a:xfrm>
          <a:custGeom>
            <a:avLst/>
            <a:gdLst/>
            <a:ahLst/>
            <a:cxnLst/>
            <a:rect l="l" t="t" r="r" b="b"/>
            <a:pathLst>
              <a:path w="1066965" h="1066965">
                <a:moveTo>
                  <a:pt x="682649" y="224997"/>
                </a:moveTo>
                <a:lnTo>
                  <a:pt x="1066965" y="224997"/>
                </a:lnTo>
                <a:lnTo>
                  <a:pt x="1066965" y="512148"/>
                </a:lnTo>
                <a:lnTo>
                  <a:pt x="1063796" y="509314"/>
                </a:lnTo>
                <a:cubicBezTo>
                  <a:pt x="1046972" y="497226"/>
                  <a:pt x="1028591" y="486696"/>
                  <a:pt x="1008652" y="477724"/>
                </a:cubicBezTo>
                <a:cubicBezTo>
                  <a:pt x="968774" y="459779"/>
                  <a:pt x="922914" y="450806"/>
                  <a:pt x="871073" y="450806"/>
                </a:cubicBezTo>
                <a:cubicBezTo>
                  <a:pt x="826210" y="450806"/>
                  <a:pt x="787828" y="456289"/>
                  <a:pt x="755925" y="467256"/>
                </a:cubicBezTo>
                <a:cubicBezTo>
                  <a:pt x="724023" y="478222"/>
                  <a:pt x="695610" y="491183"/>
                  <a:pt x="670686" y="506137"/>
                </a:cubicBezTo>
                <a:close/>
                <a:moveTo>
                  <a:pt x="0" y="0"/>
                </a:moveTo>
                <a:lnTo>
                  <a:pt x="1066965" y="0"/>
                </a:lnTo>
                <a:lnTo>
                  <a:pt x="1066965" y="66482"/>
                </a:lnTo>
                <a:lnTo>
                  <a:pt x="510675" y="66482"/>
                </a:lnTo>
                <a:lnTo>
                  <a:pt x="476281" y="690074"/>
                </a:lnTo>
                <a:lnTo>
                  <a:pt x="604887" y="690074"/>
                </a:lnTo>
                <a:cubicBezTo>
                  <a:pt x="628814" y="667144"/>
                  <a:pt x="657476" y="647205"/>
                  <a:pt x="690874" y="630257"/>
                </a:cubicBezTo>
                <a:cubicBezTo>
                  <a:pt x="724272" y="613309"/>
                  <a:pt x="763901" y="604835"/>
                  <a:pt x="809760" y="604835"/>
                </a:cubicBezTo>
                <a:cubicBezTo>
                  <a:pt x="869577" y="604835"/>
                  <a:pt x="916185" y="620288"/>
                  <a:pt x="949583" y="651193"/>
                </a:cubicBezTo>
                <a:cubicBezTo>
                  <a:pt x="982981" y="682098"/>
                  <a:pt x="999679" y="726463"/>
                  <a:pt x="999679" y="784286"/>
                </a:cubicBezTo>
                <a:lnTo>
                  <a:pt x="999679" y="800736"/>
                </a:lnTo>
                <a:cubicBezTo>
                  <a:pt x="999679" y="854571"/>
                  <a:pt x="983977" y="899184"/>
                  <a:pt x="952574" y="934576"/>
                </a:cubicBezTo>
                <a:cubicBezTo>
                  <a:pt x="921170" y="969968"/>
                  <a:pt x="872568" y="987664"/>
                  <a:pt x="806770" y="987664"/>
                </a:cubicBezTo>
                <a:cubicBezTo>
                  <a:pt x="781846" y="987664"/>
                  <a:pt x="757421" y="986417"/>
                  <a:pt x="733494" y="983925"/>
                </a:cubicBezTo>
                <a:cubicBezTo>
                  <a:pt x="709567" y="981433"/>
                  <a:pt x="685889" y="976697"/>
                  <a:pt x="662461" y="969719"/>
                </a:cubicBezTo>
                <a:cubicBezTo>
                  <a:pt x="639033" y="962740"/>
                  <a:pt x="615355" y="952770"/>
                  <a:pt x="591428" y="939810"/>
                </a:cubicBezTo>
                <a:cubicBezTo>
                  <a:pt x="567502" y="926850"/>
                  <a:pt x="543076" y="910400"/>
                  <a:pt x="518153" y="890461"/>
                </a:cubicBezTo>
                <a:lnTo>
                  <a:pt x="425436" y="1041499"/>
                </a:lnTo>
                <a:lnTo>
                  <a:pt x="462843" y="1066965"/>
                </a:lnTo>
                <a:lnTo>
                  <a:pt x="0" y="1066965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48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C:\Users\검색용PC_34\Downloads\1. 팀소개 및 역할 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9" b="985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10470801" y="1662590"/>
            <a:ext cx="1066965" cy="1066965"/>
          </a:xfrm>
          <a:custGeom>
            <a:avLst/>
            <a:gdLst/>
            <a:ahLst/>
            <a:cxnLst/>
            <a:rect l="l" t="t" r="r" b="b"/>
            <a:pathLst>
              <a:path w="1066965" h="1066965">
                <a:moveTo>
                  <a:pt x="0" y="0"/>
                </a:moveTo>
                <a:lnTo>
                  <a:pt x="1066965" y="0"/>
                </a:lnTo>
                <a:lnTo>
                  <a:pt x="1066965" y="57430"/>
                </a:lnTo>
                <a:lnTo>
                  <a:pt x="904310" y="57430"/>
                </a:lnTo>
                <a:lnTo>
                  <a:pt x="543913" y="257817"/>
                </a:lnTo>
                <a:lnTo>
                  <a:pt x="636629" y="413341"/>
                </a:lnTo>
                <a:lnTo>
                  <a:pt x="881879" y="272771"/>
                </a:lnTo>
                <a:lnTo>
                  <a:pt x="881879" y="1066965"/>
                </a:lnTo>
                <a:lnTo>
                  <a:pt x="0" y="1066965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071235" y="2860176"/>
            <a:ext cx="346653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6000">
                <a:latin typeface="나눔스퀘어 Light" pitchFamily="50" charset="-127"/>
                <a:ea typeface="나눔스퀘어 Light" pitchFamily="50" charset="-127"/>
              </a:rPr>
              <a:t>팀 소개 및 </a:t>
            </a:r>
            <a:endParaRPr lang="en-US" altLang="ko-KR" sz="6000">
              <a:latin typeface="나눔스퀘어 Light" pitchFamily="50" charset="-127"/>
              <a:ea typeface="나눔스퀘어 Light" pitchFamily="50" charset="-127"/>
            </a:endParaRPr>
          </a:p>
          <a:p>
            <a:pPr algn="r"/>
            <a:r>
              <a:rPr lang="ko-KR" altLang="en-US" sz="6000">
                <a:latin typeface="나눔스퀘어 Light" pitchFamily="50" charset="-127"/>
                <a:ea typeface="나눔스퀘어 Light" pitchFamily="50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7860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50\Downloads\f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44" y="3096208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50\Downloads\f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670" y="3116940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50\Downloads\f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396" y="3116940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50\Downloads\f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876" y="3096208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50\Downloads\f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871" y="4907089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50\Downloads\f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27" y="4905648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50\Downloads\f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989" y="4895153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3693" y="4396371"/>
            <a:ext cx="2573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Change_Todolist.java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0989" y="4423600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Login.java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29490" y="4417103"/>
            <a:ext cx="267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Register_Todolist.java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97572" y="4417103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ShowAll_Todo.java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32030" y="6207252"/>
            <a:ext cx="2355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ToDoList_Main.java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6765" y="6207252"/>
            <a:ext cx="160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Todolist.java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29321" y="6195316"/>
            <a:ext cx="1736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Trashcan.java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3693" y="1632120"/>
            <a:ext cx="39141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디렉토리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 </a:t>
            </a:r>
            <a:r>
              <a:rPr lang="en-US" altLang="ko-KR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SE_project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[</a:t>
            </a:r>
            <a:r>
              <a:rPr lang="en-US" altLang="ko-KR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SE_project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master]</a:t>
            </a:r>
          </a:p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&gt; </a:t>
            </a:r>
            <a:r>
              <a:rPr lang="en-US" altLang="ko-KR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src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/main/java</a:t>
            </a: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&gt; </a:t>
            </a:r>
            <a:r>
              <a:rPr lang="en-US" altLang="ko-KR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se.smu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5537" y="3277295"/>
            <a:ext cx="5629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</a:t>
            </a:r>
            <a:endParaRPr lang="ko-KR" altLang="en-US" sz="6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41263" y="3295401"/>
            <a:ext cx="5629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</a:t>
            </a:r>
            <a:endParaRPr lang="ko-KR" altLang="en-US" sz="6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42582" y="5067444"/>
            <a:ext cx="5629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</a:t>
            </a:r>
            <a:endParaRPr lang="ko-KR" altLang="en-US" sz="6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06973" y="5085550"/>
            <a:ext cx="5629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</a:t>
            </a:r>
            <a:endParaRPr lang="ko-KR" altLang="en-US" sz="6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06989" y="3295400"/>
            <a:ext cx="5629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</a:t>
            </a:r>
            <a:endParaRPr lang="ko-KR" altLang="en-US" sz="6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87469" y="3277295"/>
            <a:ext cx="5629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</a:t>
            </a:r>
            <a:endParaRPr lang="ko-KR" altLang="en-US" sz="6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9906" y="5103656"/>
            <a:ext cx="5629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</a:t>
            </a:r>
            <a:endParaRPr lang="ko-KR" altLang="en-US" sz="6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개</a:t>
            </a:r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발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디렉토리와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 파일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7743" y="463170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Light" pitchFamily="50" charset="-127"/>
                <a:ea typeface="나눔스퀘어 Light" pitchFamily="50" charset="-127"/>
              </a:rPr>
              <a:t>구현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97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개발 환경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7743" y="463170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Light" pitchFamily="50" charset="-127"/>
                <a:ea typeface="나눔스퀘어 Light" pitchFamily="50" charset="-127"/>
              </a:rPr>
              <a:t>구현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pic>
        <p:nvPicPr>
          <p:cNvPr id="6146" name="Picture 2" descr="C:\Users\50\Downloads\Screenshot from 2018-06-03 13-35-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422" y="1750581"/>
            <a:ext cx="9292846" cy="455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86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50\Downloads\testin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2" b="10698"/>
          <a:stretch/>
        </p:blipFill>
        <p:spPr bwMode="auto">
          <a:xfrm>
            <a:off x="6598" y="0"/>
            <a:ext cx="121869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598" y="0"/>
            <a:ext cx="12192000" cy="685800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10470801" y="2090086"/>
            <a:ext cx="1066965" cy="1066965"/>
          </a:xfrm>
          <a:custGeom>
            <a:avLst/>
            <a:gdLst/>
            <a:ahLst/>
            <a:cxnLst/>
            <a:rect l="l" t="t" r="r" b="b"/>
            <a:pathLst>
              <a:path w="1066965" h="1066965">
                <a:moveTo>
                  <a:pt x="868071" y="598853"/>
                </a:moveTo>
                <a:cubicBezTo>
                  <a:pt x="933870" y="598853"/>
                  <a:pt x="982222" y="614057"/>
                  <a:pt x="1013128" y="644464"/>
                </a:cubicBezTo>
                <a:cubicBezTo>
                  <a:pt x="1044033" y="674871"/>
                  <a:pt x="1059486" y="721478"/>
                  <a:pt x="1059486" y="784286"/>
                </a:cubicBezTo>
                <a:lnTo>
                  <a:pt x="1059486" y="800736"/>
                </a:lnTo>
                <a:cubicBezTo>
                  <a:pt x="1059486" y="860553"/>
                  <a:pt x="1042787" y="906661"/>
                  <a:pt x="1009389" y="939062"/>
                </a:cubicBezTo>
                <a:cubicBezTo>
                  <a:pt x="975991" y="971463"/>
                  <a:pt x="926393" y="987664"/>
                  <a:pt x="860594" y="987664"/>
                </a:cubicBezTo>
                <a:cubicBezTo>
                  <a:pt x="798783" y="987664"/>
                  <a:pt x="751927" y="971463"/>
                  <a:pt x="720024" y="939062"/>
                </a:cubicBezTo>
                <a:cubicBezTo>
                  <a:pt x="688122" y="906661"/>
                  <a:pt x="672171" y="861051"/>
                  <a:pt x="672171" y="802231"/>
                </a:cubicBezTo>
                <a:lnTo>
                  <a:pt x="672171" y="779800"/>
                </a:lnTo>
                <a:cubicBezTo>
                  <a:pt x="672171" y="754876"/>
                  <a:pt x="675909" y="731447"/>
                  <a:pt x="683386" y="709515"/>
                </a:cubicBezTo>
                <a:cubicBezTo>
                  <a:pt x="690864" y="687582"/>
                  <a:pt x="702578" y="668390"/>
                  <a:pt x="718529" y="651941"/>
                </a:cubicBezTo>
                <a:cubicBezTo>
                  <a:pt x="734480" y="635491"/>
                  <a:pt x="754668" y="622531"/>
                  <a:pt x="779094" y="613060"/>
                </a:cubicBezTo>
                <a:cubicBezTo>
                  <a:pt x="803519" y="603589"/>
                  <a:pt x="833178" y="598853"/>
                  <a:pt x="868071" y="598853"/>
                </a:cubicBezTo>
                <a:close/>
                <a:moveTo>
                  <a:pt x="894989" y="223501"/>
                </a:moveTo>
                <a:cubicBezTo>
                  <a:pt x="939852" y="223501"/>
                  <a:pt x="980727" y="228486"/>
                  <a:pt x="1017614" y="238456"/>
                </a:cubicBezTo>
                <a:lnTo>
                  <a:pt x="1066965" y="259308"/>
                </a:lnTo>
                <a:lnTo>
                  <a:pt x="1066965" y="463760"/>
                </a:lnTo>
                <a:lnTo>
                  <a:pt x="1052009" y="456040"/>
                </a:lnTo>
                <a:cubicBezTo>
                  <a:pt x="1010137" y="439590"/>
                  <a:pt x="963280" y="431366"/>
                  <a:pt x="911439" y="431366"/>
                </a:cubicBezTo>
                <a:cubicBezTo>
                  <a:pt x="864582" y="431366"/>
                  <a:pt x="818972" y="439341"/>
                  <a:pt x="774607" y="455292"/>
                </a:cubicBezTo>
                <a:cubicBezTo>
                  <a:pt x="730243" y="471243"/>
                  <a:pt x="695101" y="494672"/>
                  <a:pt x="669180" y="525577"/>
                </a:cubicBezTo>
                <a:cubicBezTo>
                  <a:pt x="672171" y="467754"/>
                  <a:pt x="680645" y="419651"/>
                  <a:pt x="694602" y="381269"/>
                </a:cubicBezTo>
                <a:cubicBezTo>
                  <a:pt x="708559" y="342886"/>
                  <a:pt x="725757" y="311981"/>
                  <a:pt x="746194" y="288552"/>
                </a:cubicBezTo>
                <a:cubicBezTo>
                  <a:pt x="766632" y="265124"/>
                  <a:pt x="789562" y="248425"/>
                  <a:pt x="814984" y="238456"/>
                </a:cubicBezTo>
                <a:cubicBezTo>
                  <a:pt x="840406" y="228486"/>
                  <a:pt x="867074" y="223501"/>
                  <a:pt x="894989" y="223501"/>
                </a:cubicBezTo>
                <a:close/>
                <a:moveTo>
                  <a:pt x="0" y="0"/>
                </a:moveTo>
                <a:lnTo>
                  <a:pt x="1066965" y="0"/>
                </a:lnTo>
                <a:lnTo>
                  <a:pt x="1066965" y="70549"/>
                </a:lnTo>
                <a:lnTo>
                  <a:pt x="1056495" y="67229"/>
                </a:lnTo>
                <a:cubicBezTo>
                  <a:pt x="1005650" y="55764"/>
                  <a:pt x="955803" y="50032"/>
                  <a:pt x="906952" y="50032"/>
                </a:cubicBezTo>
                <a:cubicBezTo>
                  <a:pt x="848132" y="50032"/>
                  <a:pt x="792802" y="58257"/>
                  <a:pt x="740960" y="74707"/>
                </a:cubicBezTo>
                <a:cubicBezTo>
                  <a:pt x="689119" y="91156"/>
                  <a:pt x="643758" y="121065"/>
                  <a:pt x="604877" y="164432"/>
                </a:cubicBezTo>
                <a:cubicBezTo>
                  <a:pt x="565996" y="207799"/>
                  <a:pt x="535339" y="267616"/>
                  <a:pt x="512908" y="343883"/>
                </a:cubicBezTo>
                <a:cubicBezTo>
                  <a:pt x="490477" y="420150"/>
                  <a:pt x="479261" y="517602"/>
                  <a:pt x="479261" y="636239"/>
                </a:cubicBezTo>
                <a:lnTo>
                  <a:pt x="479261" y="705028"/>
                </a:lnTo>
                <a:cubicBezTo>
                  <a:pt x="479261" y="773818"/>
                  <a:pt x="486489" y="836376"/>
                  <a:pt x="500945" y="892704"/>
                </a:cubicBezTo>
                <a:cubicBezTo>
                  <a:pt x="515400" y="949032"/>
                  <a:pt x="538081" y="997135"/>
                  <a:pt x="568986" y="1037013"/>
                </a:cubicBezTo>
                <a:lnTo>
                  <a:pt x="599045" y="1066965"/>
                </a:lnTo>
                <a:lnTo>
                  <a:pt x="0" y="1066965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071235" y="3157051"/>
            <a:ext cx="34665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6000" err="1" smtClean="0">
                <a:latin typeface="나눔스퀘어 Light" pitchFamily="50" charset="-127"/>
                <a:ea typeface="나눔스퀘어 Light" pitchFamily="50" charset="-127"/>
              </a:rPr>
              <a:t>테스팅</a:t>
            </a:r>
            <a:endParaRPr lang="en-US" altLang="ko-KR" sz="6000" smtClean="0">
              <a:latin typeface="나눔스퀘어 Light" pitchFamily="50" charset="-127"/>
              <a:ea typeface="나눔스퀘어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92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Test Case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7743" y="463170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나눔스퀘어 Light" pitchFamily="50" charset="-127"/>
                <a:ea typeface="나눔스퀘어 Light" pitchFamily="50" charset="-127"/>
              </a:rPr>
              <a:t>테스팅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7743" y="2061731"/>
            <a:ext cx="1754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TC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: 69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Pass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: 69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Fail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: 0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29917" y="1944033"/>
            <a:ext cx="920155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Usecase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ID		</a:t>
            </a:r>
            <a:r>
              <a:rPr lang="en-US" altLang="ko-KR" dirty="0">
                <a:latin typeface="나눔스퀘어 Light" pitchFamily="50" charset="-127"/>
                <a:ea typeface="나눔스퀘어 Light" pitchFamily="50" charset="-127"/>
              </a:rPr>
              <a:t>: LG001</a:t>
            </a:r>
            <a:endParaRPr lang="en-US" altLang="ko-KR" dirty="0" smtClean="0"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TestCase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ID		</a:t>
            </a:r>
            <a:r>
              <a:rPr lang="en-US" altLang="ko-KR" dirty="0">
                <a:latin typeface="나눔스퀘어 Light" pitchFamily="50" charset="-127"/>
                <a:ea typeface="나눔스퀘어 Light" pitchFamily="50" charset="-127"/>
              </a:rPr>
              <a:t>: TC0008</a:t>
            </a:r>
            <a:endParaRPr lang="en-US" altLang="ko-KR" dirty="0" smtClean="0"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목적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</a:t>
            </a:r>
            <a:r>
              <a:rPr lang="en-US" altLang="ko-KR" dirty="0" smtClean="0">
                <a:latin typeface="나눔스퀘어 Light" pitchFamily="50" charset="-127"/>
                <a:ea typeface="나눔스퀘어 Light" pitchFamily="50" charset="-127"/>
              </a:rPr>
              <a:t>: </a:t>
            </a:r>
            <a:r>
              <a:rPr lang="ko-KR" altLang="en-US" dirty="0">
                <a:latin typeface="나눔스퀘어 Light" pitchFamily="50" charset="-127"/>
                <a:ea typeface="나눔스퀘어 Light" pitchFamily="50" charset="-127"/>
              </a:rPr>
              <a:t>로그인 기능 수행 성공 </a:t>
            </a:r>
            <a:r>
              <a:rPr lang="ko-KR" altLang="en-US" dirty="0" smtClean="0">
                <a:latin typeface="나눔스퀘어 Light" pitchFamily="50" charset="-127"/>
                <a:ea typeface="나눔스퀘어 Light" pitchFamily="50" charset="-127"/>
              </a:rPr>
              <a:t>여부</a:t>
            </a:r>
            <a:endParaRPr lang="en-US" altLang="ko-KR" dirty="0" smtClean="0"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 조건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	</a:t>
            </a:r>
            <a:r>
              <a:rPr lang="en-US" altLang="ko-KR" dirty="0" smtClean="0">
                <a:latin typeface="나눔스퀘어 Light" pitchFamily="50" charset="-127"/>
                <a:ea typeface="나눔스퀘어 Light" pitchFamily="50" charset="-127"/>
              </a:rPr>
              <a:t>: </a:t>
            </a:r>
            <a:r>
              <a:rPr lang="ko-KR" altLang="en-US" dirty="0">
                <a:latin typeface="나눔스퀘어 Light" pitchFamily="50" charset="-127"/>
                <a:ea typeface="나눔스퀘어 Light" pitchFamily="50" charset="-127"/>
              </a:rPr>
              <a:t>프로그램 실행</a:t>
            </a:r>
            <a:endParaRPr lang="en-US" altLang="ko-KR" dirty="0" smtClean="0"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 값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	</a:t>
            </a:r>
            <a:r>
              <a:rPr lang="en-US" altLang="ko-KR" dirty="0" smtClean="0">
                <a:latin typeface="나눔스퀘어 Light" pitchFamily="50" charset="-127"/>
                <a:ea typeface="나눔스퀘어 Light" pitchFamily="50" charset="-127"/>
              </a:rPr>
              <a:t>: </a:t>
            </a:r>
            <a:r>
              <a:rPr lang="ko-KR" altLang="en-US" dirty="0">
                <a:latin typeface="나눔스퀘어 Light" pitchFamily="50" charset="-127"/>
                <a:ea typeface="나눔스퀘어 Light" pitchFamily="50" charset="-127"/>
              </a:rPr>
              <a:t>아이디 </a:t>
            </a:r>
            <a:r>
              <a:rPr lang="en-US" altLang="ko-KR" dirty="0">
                <a:latin typeface="나눔스퀘어 Light" pitchFamily="50" charset="-127"/>
                <a:ea typeface="나눔스퀘어 Light" pitchFamily="50" charset="-127"/>
              </a:rPr>
              <a:t>: </a:t>
            </a:r>
            <a:r>
              <a:rPr lang="en-US" altLang="ko-KR" dirty="0" err="1" smtClean="0">
                <a:latin typeface="나눔스퀘어 Light" pitchFamily="50" charset="-127"/>
                <a:ea typeface="나눔스퀘어 Light" pitchFamily="50" charset="-127"/>
              </a:rPr>
              <a:t>stormers</a:t>
            </a:r>
            <a:r>
              <a:rPr lang="en-US" altLang="ko-KR" dirty="0" smtClean="0">
                <a:latin typeface="나눔스퀘어 Light" pitchFamily="50" charset="-127"/>
                <a:ea typeface="나눔스퀘어 Light" pitchFamily="50" charset="-127"/>
              </a:rPr>
              <a:t> / </a:t>
            </a:r>
            <a:r>
              <a:rPr lang="ko-KR" altLang="en-US" dirty="0" smtClean="0">
                <a:latin typeface="나눔스퀘어 Light" pitchFamily="50" charset="-127"/>
                <a:ea typeface="나눔스퀘어 Light" pitchFamily="50" charset="-127"/>
              </a:rPr>
              <a:t>비밀번호 </a:t>
            </a:r>
            <a:r>
              <a:rPr lang="en-US" altLang="ko-KR" dirty="0">
                <a:latin typeface="나눔스퀘어 Light" pitchFamily="50" charset="-127"/>
                <a:ea typeface="나눔스퀘어 Light" pitchFamily="50" charset="-127"/>
              </a:rPr>
              <a:t>: 1234</a:t>
            </a:r>
            <a:endParaRPr lang="en-US" altLang="ko-KR" dirty="0" smtClean="0"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절차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	</a:t>
            </a:r>
            <a:r>
              <a:rPr lang="en-US" altLang="ko-KR" dirty="0">
                <a:latin typeface="나눔스퀘어 Light" pitchFamily="50" charset="-127"/>
                <a:ea typeface="나눔스퀘어 Light" pitchFamily="50" charset="-127"/>
              </a:rPr>
              <a:t>: 1. </a:t>
            </a:r>
            <a:r>
              <a:rPr lang="ko-KR" altLang="en-US" dirty="0" err="1">
                <a:latin typeface="나눔스퀘어 Light" pitchFamily="50" charset="-127"/>
                <a:ea typeface="나눔스퀘어 Light" pitchFamily="50" charset="-127"/>
              </a:rPr>
              <a:t>입력값을</a:t>
            </a:r>
            <a:r>
              <a:rPr lang="ko-KR" altLang="en-US" dirty="0">
                <a:latin typeface="나눔스퀘어 Light" pitchFamily="50" charset="-127"/>
                <a:ea typeface="나눔스퀘어 Light" pitchFamily="50" charset="-127"/>
              </a:rPr>
              <a:t> 넣는다</a:t>
            </a:r>
            <a:r>
              <a:rPr lang="en-US" altLang="ko-KR" dirty="0" smtClean="0">
                <a:latin typeface="나눔스퀘어 Light" pitchFamily="50" charset="-127"/>
                <a:ea typeface="나눔스퀘어 Light" pitchFamily="50" charset="-127"/>
              </a:rPr>
              <a:t>. / 2</a:t>
            </a:r>
            <a:r>
              <a:rPr lang="en-US" altLang="ko-KR" dirty="0">
                <a:latin typeface="나눔스퀘어 Light" pitchFamily="50" charset="-127"/>
                <a:ea typeface="나눔스퀘어 Light" pitchFamily="50" charset="-127"/>
              </a:rPr>
              <a:t>. </a:t>
            </a:r>
            <a:r>
              <a:rPr lang="ko-KR" altLang="en-US" dirty="0" err="1">
                <a:latin typeface="나눔스퀘어 Light" pitchFamily="50" charset="-127"/>
                <a:ea typeface="나눔스퀘어 Light" pitchFamily="50" charset="-127"/>
              </a:rPr>
              <a:t>로그인을</a:t>
            </a:r>
            <a:r>
              <a:rPr lang="ko-KR" altLang="en-US" dirty="0">
                <a:latin typeface="나눔스퀘어 Light" pitchFamily="50" charset="-127"/>
                <a:ea typeface="나눔스퀘어 Light" pitchFamily="50" charset="-127"/>
              </a:rPr>
              <a:t> 클릭한다</a:t>
            </a:r>
            <a:r>
              <a:rPr lang="en-US" altLang="ko-KR" dirty="0">
                <a:latin typeface="나눔스퀘어 Light" pitchFamily="50" charset="-127"/>
                <a:ea typeface="나눔스퀘어 Light" pitchFamily="50" charset="-127"/>
              </a:rPr>
              <a:t>.</a:t>
            </a:r>
            <a:endParaRPr lang="en-US" altLang="ko-KR" dirty="0" smtClean="0"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에상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출력 값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</a:t>
            </a:r>
            <a:r>
              <a:rPr lang="en-US" altLang="ko-KR" dirty="0">
                <a:latin typeface="나눔스퀘어 Light" pitchFamily="50" charset="-127"/>
                <a:ea typeface="나눔스퀘어 Light" pitchFamily="50" charset="-127"/>
              </a:rPr>
              <a:t>: "</a:t>
            </a:r>
            <a:r>
              <a:rPr lang="ko-KR" altLang="en-US" dirty="0">
                <a:latin typeface="나눔스퀘어 Light" pitchFamily="50" charset="-127"/>
                <a:ea typeface="나눔스퀘어 Light" pitchFamily="50" charset="-127"/>
              </a:rPr>
              <a:t>아이디 및 비밀번호가 틀렸습니다</a:t>
            </a:r>
            <a:r>
              <a:rPr lang="en-US" altLang="ko-KR" dirty="0" smtClean="0">
                <a:latin typeface="나눔스퀘어 Light" pitchFamily="50" charset="-127"/>
                <a:ea typeface="나눔스퀘어 Light" pitchFamily="50" charset="-127"/>
              </a:rPr>
              <a:t>.“ </a:t>
            </a:r>
            <a:r>
              <a:rPr lang="ko-KR" altLang="en-US" dirty="0" smtClean="0">
                <a:latin typeface="나눔스퀘어 Light" pitchFamily="50" charset="-127"/>
                <a:ea typeface="나눔스퀘어 Light" pitchFamily="50" charset="-127"/>
              </a:rPr>
              <a:t>라는 </a:t>
            </a:r>
            <a:r>
              <a:rPr lang="ko-KR" altLang="en-US" dirty="0" err="1">
                <a:latin typeface="나눔스퀘어 Light" pitchFamily="50" charset="-127"/>
                <a:ea typeface="나눔스퀘어 Light" pitchFamily="50" charset="-127"/>
              </a:rPr>
              <a:t>알림메시지</a:t>
            </a:r>
            <a:r>
              <a:rPr lang="ko-KR" altLang="en-US" dirty="0">
                <a:latin typeface="나눔스퀘어 Light" pitchFamily="50" charset="-127"/>
                <a:ea typeface="나눔스퀘어 Light" pitchFamily="50" charset="-127"/>
              </a:rPr>
              <a:t> 창이 뜬다</a:t>
            </a:r>
            <a:r>
              <a:rPr lang="en-US" altLang="ko-KR" dirty="0">
                <a:latin typeface="나눔스퀘어 Light" pitchFamily="50" charset="-127"/>
                <a:ea typeface="나눔스퀘어 Light" pitchFamily="50" charset="-127"/>
              </a:rPr>
              <a:t>.</a:t>
            </a:r>
            <a:endParaRPr lang="en-US" altLang="ko-KR" dirty="0" smtClean="0"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	</a:t>
            </a:r>
            <a:r>
              <a:rPr lang="en-US" altLang="ko-KR" dirty="0">
                <a:latin typeface="나눔스퀘어 Light" pitchFamily="50" charset="-127"/>
                <a:ea typeface="나눔스퀘어 Light" pitchFamily="50" charset="-127"/>
              </a:rPr>
              <a:t>: pass</a:t>
            </a:r>
            <a:endParaRPr lang="en-US" altLang="ko-KR" dirty="0" smtClean="0"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	</a:t>
            </a:r>
            <a:r>
              <a:rPr lang="en-US" altLang="ko-KR" dirty="0">
                <a:latin typeface="나눔스퀘어 Light" pitchFamily="50" charset="-127"/>
                <a:ea typeface="나눔스퀘어 Light" pitchFamily="50" charset="-127"/>
              </a:rPr>
              <a:t>: 2018.05.26</a:t>
            </a:r>
            <a:endParaRPr lang="en-US" altLang="ko-KR" dirty="0" smtClean="0"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결함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6937" y="162602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Light" pitchFamily="50" charset="-127"/>
                <a:ea typeface="나눔스퀘어 Light" pitchFamily="50" charset="-127"/>
              </a:rPr>
              <a:t>예시 </a:t>
            </a:r>
            <a:r>
              <a:rPr lang="en-US" altLang="ko-KR" dirty="0" smtClean="0">
                <a:latin typeface="나눔스퀘어 Light" pitchFamily="50" charset="-127"/>
                <a:ea typeface="나눔스퀘어 Light" pitchFamily="50" charset="-127"/>
              </a:rPr>
              <a:t>) </a:t>
            </a:r>
            <a:endParaRPr lang="ko-KR" altLang="en-US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26138" y="6274760"/>
            <a:ext cx="310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나머지</a:t>
            </a:r>
            <a:r>
              <a:rPr lang="ko-KR" altLang="en-US" sz="14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테스트 케이스들은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생략되었음</a:t>
            </a:r>
            <a:r>
              <a:rPr lang="en-US" altLang="ko-KR" sz="1400" dirty="0" smtClean="0"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400" dirty="0" smtClean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30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테스트 결과 보고서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7743" y="463170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나눔스퀘어 Light" pitchFamily="50" charset="-127"/>
                <a:ea typeface="나눔스퀘어 Light" pitchFamily="50" charset="-127"/>
              </a:rPr>
              <a:t>테스팅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0743" y="1850417"/>
            <a:ext cx="17540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결과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TC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: 69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Pass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: 69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Fail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: 0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8319" y="4056587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Light" pitchFamily="50" charset="-127"/>
                <a:ea typeface="나눔스퀘어 Light" pitchFamily="50" charset="-127"/>
              </a:rPr>
              <a:t>결함 리스트 작성 예시 </a:t>
            </a:r>
            <a:r>
              <a:rPr lang="en-US" altLang="ko-KR" dirty="0" smtClean="0">
                <a:latin typeface="나눔스퀘어 Light" pitchFamily="50" charset="-127"/>
                <a:ea typeface="나눔스퀘어 Light" pitchFamily="50" charset="-127"/>
              </a:rPr>
              <a:t>) </a:t>
            </a:r>
            <a:endParaRPr lang="ko-KR" altLang="en-US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49230" y="6239591"/>
            <a:ext cx="2778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나머지</a:t>
            </a:r>
            <a:r>
              <a:rPr lang="ko-KR" altLang="en-US" sz="14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결함 항목들은 </a:t>
            </a:r>
            <a:r>
              <a:rPr lang="ko-KR" altLang="en-US" sz="1400" dirty="0" smtClean="0">
                <a:latin typeface="나눔스퀘어" pitchFamily="50" charset="-127"/>
                <a:ea typeface="나눔스퀘어" pitchFamily="50" charset="-127"/>
              </a:rPr>
              <a:t>생략되었음</a:t>
            </a:r>
            <a:r>
              <a:rPr lang="en-US" altLang="ko-KR" sz="1400" dirty="0" smtClean="0"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4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95224" y="1850417"/>
            <a:ext cx="26773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결함 현황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결함 개수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: 40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결함 개수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: 40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남은 결함 개수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: 0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36304"/>
              </p:ext>
            </p:extLst>
          </p:nvPr>
        </p:nvGraphicFramePr>
        <p:xfrm>
          <a:off x="1980743" y="4444025"/>
          <a:ext cx="8127999" cy="110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결함</a:t>
                      </a:r>
                      <a:r>
                        <a:rPr lang="en-US" altLang="ko-KR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#</a:t>
                      </a:r>
                      <a:r>
                        <a:rPr lang="en-US" altLang="ko-KR" baseline="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 (</a:t>
                      </a:r>
                      <a:r>
                        <a:rPr lang="ko-KR" altLang="en-US" baseline="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이슈 번호</a:t>
                      </a:r>
                      <a:r>
                        <a:rPr lang="en-US" altLang="ko-KR" baseline="0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)</a:t>
                      </a:r>
                      <a:endParaRPr lang="ko-KR" altLang="en-US" dirty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결함 제목</a:t>
                      </a:r>
                      <a:endParaRPr lang="ko-KR" altLang="en-US" dirty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 ExtraBold" pitchFamily="50" charset="-127"/>
                          <a:ea typeface="나눔스퀘어 ExtraBold" pitchFamily="50" charset="-127"/>
                        </a:rPr>
                        <a:t>설명</a:t>
                      </a:r>
                      <a:endParaRPr lang="ko-KR" altLang="en-US" dirty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나눔스퀘어" pitchFamily="50" charset="-127"/>
                          <a:ea typeface="나눔스퀘어" pitchFamily="50" charset="-127"/>
                        </a:rPr>
                        <a:t>#1313</a:t>
                      </a:r>
                      <a:endParaRPr lang="ko-KR" altLang="en-US" sz="14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To do </a:t>
                      </a:r>
                      <a:r>
                        <a:rPr lang="ko-KR" altLang="ko-KR" sz="1400" kern="1200" dirty="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항목 삭제 절차 중 오류</a:t>
                      </a:r>
                      <a:endParaRPr lang="ko-KR" altLang="en-US" sz="14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To do List</a:t>
                      </a:r>
                      <a:r>
                        <a:rPr lang="ko-KR" altLang="ko-KR" sz="1400" kern="1200" dirty="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화면에서 숨기기 버튼을 누르고 삭제 버튼 누르면 완료된 </a:t>
                      </a:r>
                      <a:r>
                        <a:rPr lang="en-US" altLang="ko-KR" sz="1400" kern="1200" dirty="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To do </a:t>
                      </a:r>
                      <a:r>
                        <a:rPr lang="ko-KR" altLang="ko-KR" sz="1400" kern="1200" dirty="0" smtClean="0">
                          <a:effectLst/>
                          <a:latin typeface="나눔스퀘어" pitchFamily="50" charset="-127"/>
                          <a:ea typeface="나눔스퀘어" pitchFamily="50" charset="-127"/>
                        </a:rPr>
                        <a:t>들이 보임</a:t>
                      </a:r>
                      <a:endParaRPr lang="ko-KR" altLang="en-US" sz="1400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8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검색용PC_34\Downloads\7. 시연 영상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8" b="9602"/>
          <a:stretch/>
        </p:blipFill>
        <p:spPr bwMode="auto">
          <a:xfrm>
            <a:off x="-16149" y="0"/>
            <a:ext cx="122081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71235" y="3157051"/>
            <a:ext cx="34665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6000" smtClean="0">
                <a:latin typeface="나눔스퀘어 Light" pitchFamily="50" charset="-127"/>
                <a:ea typeface="나눔스퀘어 Light" pitchFamily="50" charset="-127"/>
              </a:rPr>
              <a:t>시연 영상</a:t>
            </a:r>
            <a:endParaRPr lang="ko-KR" altLang="en-US" sz="6000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10470801" y="2090086"/>
            <a:ext cx="1066965" cy="1066965"/>
          </a:xfrm>
          <a:custGeom>
            <a:avLst/>
            <a:gdLst/>
            <a:ahLst/>
            <a:cxnLst/>
            <a:rect l="l" t="t" r="r" b="b"/>
            <a:pathLst>
              <a:path w="1066965" h="1066965">
                <a:moveTo>
                  <a:pt x="1066965" y="264778"/>
                </a:moveTo>
                <a:lnTo>
                  <a:pt x="1066965" y="1066965"/>
                </a:lnTo>
                <a:lnTo>
                  <a:pt x="711582" y="1066965"/>
                </a:lnTo>
                <a:close/>
                <a:moveTo>
                  <a:pt x="0" y="0"/>
                </a:moveTo>
                <a:lnTo>
                  <a:pt x="1066965" y="0"/>
                </a:lnTo>
                <a:lnTo>
                  <a:pt x="1066965" y="66482"/>
                </a:lnTo>
                <a:lnTo>
                  <a:pt x="319745" y="66482"/>
                </a:lnTo>
                <a:lnTo>
                  <a:pt x="319745" y="227988"/>
                </a:lnTo>
                <a:lnTo>
                  <a:pt x="889502" y="227988"/>
                </a:lnTo>
                <a:lnTo>
                  <a:pt x="510389" y="1066965"/>
                </a:lnTo>
                <a:lnTo>
                  <a:pt x="0" y="1066965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81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검색용PC_34\Downloads\8. 느낀점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" r="16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071235" y="3157051"/>
            <a:ext cx="34665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6000" smtClean="0">
                <a:latin typeface="나눔스퀘어 Light" pitchFamily="50" charset="-127"/>
                <a:ea typeface="나눔스퀘어 Light" pitchFamily="50" charset="-127"/>
              </a:rPr>
              <a:t>느낀 점</a:t>
            </a:r>
            <a:endParaRPr lang="ko-KR" altLang="en-US" sz="6000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10470801" y="2090086"/>
            <a:ext cx="1066965" cy="1066965"/>
          </a:xfrm>
          <a:custGeom>
            <a:avLst/>
            <a:gdLst/>
            <a:ahLst/>
            <a:cxnLst/>
            <a:rect l="l" t="t" r="r" b="b"/>
            <a:pathLst>
              <a:path w="1066965" h="1066965">
                <a:moveTo>
                  <a:pt x="820983" y="683030"/>
                </a:moveTo>
                <a:cubicBezTo>
                  <a:pt x="844909" y="683030"/>
                  <a:pt x="867341" y="686020"/>
                  <a:pt x="888277" y="692002"/>
                </a:cubicBezTo>
                <a:cubicBezTo>
                  <a:pt x="909213" y="697984"/>
                  <a:pt x="927407" y="707455"/>
                  <a:pt x="942860" y="720415"/>
                </a:cubicBezTo>
                <a:cubicBezTo>
                  <a:pt x="958313" y="733376"/>
                  <a:pt x="970774" y="749327"/>
                  <a:pt x="980245" y="768269"/>
                </a:cubicBezTo>
                <a:cubicBezTo>
                  <a:pt x="989716" y="787211"/>
                  <a:pt x="994452" y="810141"/>
                  <a:pt x="994452" y="837058"/>
                </a:cubicBezTo>
                <a:lnTo>
                  <a:pt x="994452" y="852013"/>
                </a:lnTo>
                <a:cubicBezTo>
                  <a:pt x="994452" y="898869"/>
                  <a:pt x="978999" y="935009"/>
                  <a:pt x="948094" y="960431"/>
                </a:cubicBezTo>
                <a:cubicBezTo>
                  <a:pt x="917188" y="985853"/>
                  <a:pt x="874818" y="998564"/>
                  <a:pt x="820983" y="998564"/>
                </a:cubicBezTo>
                <a:cubicBezTo>
                  <a:pt x="767147" y="998564"/>
                  <a:pt x="723780" y="985853"/>
                  <a:pt x="690881" y="960431"/>
                </a:cubicBezTo>
                <a:cubicBezTo>
                  <a:pt x="657981" y="935009"/>
                  <a:pt x="641532" y="898869"/>
                  <a:pt x="641532" y="852013"/>
                </a:cubicBezTo>
                <a:lnTo>
                  <a:pt x="641532" y="837058"/>
                </a:lnTo>
                <a:cubicBezTo>
                  <a:pt x="641532" y="810141"/>
                  <a:pt x="646516" y="786962"/>
                  <a:pt x="656486" y="767521"/>
                </a:cubicBezTo>
                <a:cubicBezTo>
                  <a:pt x="666455" y="748081"/>
                  <a:pt x="679665" y="732129"/>
                  <a:pt x="696115" y="719668"/>
                </a:cubicBezTo>
                <a:cubicBezTo>
                  <a:pt x="712564" y="707206"/>
                  <a:pt x="731506" y="697984"/>
                  <a:pt x="752941" y="692002"/>
                </a:cubicBezTo>
                <a:cubicBezTo>
                  <a:pt x="774375" y="686020"/>
                  <a:pt x="797056" y="683030"/>
                  <a:pt x="820983" y="683030"/>
                </a:cubicBezTo>
                <a:close/>
                <a:moveTo>
                  <a:pt x="1066965" y="556535"/>
                </a:moveTo>
                <a:lnTo>
                  <a:pt x="1066965" y="620122"/>
                </a:lnTo>
                <a:lnTo>
                  <a:pt x="1016883" y="594800"/>
                </a:lnTo>
                <a:close/>
                <a:moveTo>
                  <a:pt x="817992" y="220943"/>
                </a:moveTo>
                <a:cubicBezTo>
                  <a:pt x="862855" y="220943"/>
                  <a:pt x="898994" y="232657"/>
                  <a:pt x="926410" y="256086"/>
                </a:cubicBezTo>
                <a:cubicBezTo>
                  <a:pt x="953826" y="279514"/>
                  <a:pt x="967534" y="314657"/>
                  <a:pt x="967534" y="361513"/>
                </a:cubicBezTo>
                <a:lnTo>
                  <a:pt x="967534" y="376468"/>
                </a:lnTo>
                <a:cubicBezTo>
                  <a:pt x="967534" y="400394"/>
                  <a:pt x="963297" y="421081"/>
                  <a:pt x="954823" y="438528"/>
                </a:cubicBezTo>
                <a:cubicBezTo>
                  <a:pt x="946349" y="455974"/>
                  <a:pt x="935133" y="470430"/>
                  <a:pt x="921176" y="481895"/>
                </a:cubicBezTo>
                <a:cubicBezTo>
                  <a:pt x="907219" y="493360"/>
                  <a:pt x="891517" y="501834"/>
                  <a:pt x="874070" y="507317"/>
                </a:cubicBezTo>
                <a:cubicBezTo>
                  <a:pt x="856624" y="512800"/>
                  <a:pt x="838429" y="515542"/>
                  <a:pt x="819487" y="515542"/>
                </a:cubicBezTo>
                <a:cubicBezTo>
                  <a:pt x="801542" y="515542"/>
                  <a:pt x="783597" y="512800"/>
                  <a:pt x="765652" y="507317"/>
                </a:cubicBezTo>
                <a:cubicBezTo>
                  <a:pt x="747707" y="501834"/>
                  <a:pt x="731506" y="493360"/>
                  <a:pt x="717051" y="481895"/>
                </a:cubicBezTo>
                <a:cubicBezTo>
                  <a:pt x="702595" y="470430"/>
                  <a:pt x="690881" y="455974"/>
                  <a:pt x="681908" y="438528"/>
                </a:cubicBezTo>
                <a:cubicBezTo>
                  <a:pt x="672936" y="421081"/>
                  <a:pt x="668449" y="400394"/>
                  <a:pt x="668449" y="376468"/>
                </a:cubicBezTo>
                <a:lnTo>
                  <a:pt x="668449" y="361513"/>
                </a:lnTo>
                <a:cubicBezTo>
                  <a:pt x="668449" y="314657"/>
                  <a:pt x="682905" y="279514"/>
                  <a:pt x="711817" y="256086"/>
                </a:cubicBezTo>
                <a:cubicBezTo>
                  <a:pt x="740728" y="232657"/>
                  <a:pt x="776120" y="220943"/>
                  <a:pt x="817992" y="220943"/>
                </a:cubicBezTo>
                <a:close/>
                <a:moveTo>
                  <a:pt x="0" y="0"/>
                </a:moveTo>
                <a:lnTo>
                  <a:pt x="1066965" y="0"/>
                </a:lnTo>
                <a:lnTo>
                  <a:pt x="1066965" y="138039"/>
                </a:lnTo>
                <a:lnTo>
                  <a:pt x="1027912" y="108413"/>
                </a:lnTo>
                <a:cubicBezTo>
                  <a:pt x="1009842" y="97446"/>
                  <a:pt x="989965" y="87851"/>
                  <a:pt x="968282" y="79626"/>
                </a:cubicBezTo>
                <a:cubicBezTo>
                  <a:pt x="924915" y="63176"/>
                  <a:pt x="874319" y="54951"/>
                  <a:pt x="816496" y="54951"/>
                </a:cubicBezTo>
                <a:cubicBezTo>
                  <a:pt x="757676" y="54951"/>
                  <a:pt x="706583" y="63176"/>
                  <a:pt x="663215" y="79626"/>
                </a:cubicBezTo>
                <a:cubicBezTo>
                  <a:pt x="619848" y="96075"/>
                  <a:pt x="583958" y="118008"/>
                  <a:pt x="555545" y="145424"/>
                </a:cubicBezTo>
                <a:cubicBezTo>
                  <a:pt x="527132" y="172840"/>
                  <a:pt x="506196" y="204244"/>
                  <a:pt x="492737" y="239636"/>
                </a:cubicBezTo>
                <a:cubicBezTo>
                  <a:pt x="479278" y="275028"/>
                  <a:pt x="472549" y="312164"/>
                  <a:pt x="472549" y="351045"/>
                </a:cubicBezTo>
                <a:lnTo>
                  <a:pt x="472549" y="368990"/>
                </a:lnTo>
                <a:cubicBezTo>
                  <a:pt x="472549" y="386935"/>
                  <a:pt x="475539" y="406376"/>
                  <a:pt x="481521" y="427312"/>
                </a:cubicBezTo>
                <a:cubicBezTo>
                  <a:pt x="487503" y="448248"/>
                  <a:pt x="496475" y="468935"/>
                  <a:pt x="508439" y="489372"/>
                </a:cubicBezTo>
                <a:cubicBezTo>
                  <a:pt x="520402" y="509810"/>
                  <a:pt x="535606" y="529250"/>
                  <a:pt x="554049" y="547694"/>
                </a:cubicBezTo>
                <a:cubicBezTo>
                  <a:pt x="572493" y="566137"/>
                  <a:pt x="594675" y="581839"/>
                  <a:pt x="620596" y="594800"/>
                </a:cubicBezTo>
                <a:cubicBezTo>
                  <a:pt x="597666" y="601778"/>
                  <a:pt x="575733" y="612745"/>
                  <a:pt x="554797" y="627699"/>
                </a:cubicBezTo>
                <a:cubicBezTo>
                  <a:pt x="533861" y="642653"/>
                  <a:pt x="515168" y="660848"/>
                  <a:pt x="498719" y="682282"/>
                </a:cubicBezTo>
                <a:cubicBezTo>
                  <a:pt x="482269" y="703716"/>
                  <a:pt x="469059" y="727643"/>
                  <a:pt x="459090" y="754062"/>
                </a:cubicBezTo>
                <a:cubicBezTo>
                  <a:pt x="449120" y="780481"/>
                  <a:pt x="444135" y="808645"/>
                  <a:pt x="444135" y="838554"/>
                </a:cubicBezTo>
                <a:lnTo>
                  <a:pt x="444135" y="863976"/>
                </a:lnTo>
                <a:cubicBezTo>
                  <a:pt x="444135" y="906845"/>
                  <a:pt x="452111" y="946723"/>
                  <a:pt x="468062" y="983610"/>
                </a:cubicBezTo>
                <a:cubicBezTo>
                  <a:pt x="476038" y="1002054"/>
                  <a:pt x="486007" y="1019251"/>
                  <a:pt x="497971" y="1035202"/>
                </a:cubicBezTo>
                <a:lnTo>
                  <a:pt x="528119" y="1066965"/>
                </a:lnTo>
                <a:lnTo>
                  <a:pt x="0" y="1066965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9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50\Downloads\denys-nevozhai-154974-unsplash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r="18902"/>
          <a:stretch/>
        </p:blipFill>
        <p:spPr bwMode="auto">
          <a:xfrm>
            <a:off x="728500" y="1894169"/>
            <a:ext cx="2138653" cy="213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50\Downloads\tools-864983_64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6" r="23221"/>
          <a:stretch/>
        </p:blipFill>
        <p:spPr bwMode="auto">
          <a:xfrm>
            <a:off x="5855570" y="1894169"/>
            <a:ext cx="2138652" cy="213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50\Downloads\riley-mccullough-196374-unsplash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2" r="23861"/>
          <a:stretch/>
        </p:blipFill>
        <p:spPr bwMode="auto">
          <a:xfrm>
            <a:off x="711001" y="4261717"/>
            <a:ext cx="2138652" cy="213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50\Downloads\1. 팀소개 및 역할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3" r="20215"/>
          <a:stretch/>
        </p:blipFill>
        <p:spPr bwMode="auto">
          <a:xfrm>
            <a:off x="5855570" y="4261717"/>
            <a:ext cx="2138652" cy="213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느낀 점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7743" y="46317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Light" pitchFamily="50" charset="-127"/>
                <a:ea typeface="나눔스퀘어 Light" pitchFamily="50" charset="-127"/>
              </a:rPr>
              <a:t>느낀 점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3654" y="1894169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체계적임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63162" y="195820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유용함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73656" y="4347556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각자의 역할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63163" y="431538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팀워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3654" y="2300238"/>
            <a:ext cx="2358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스퀘어" pitchFamily="50" charset="-127"/>
                <a:ea typeface="나눔스퀘어" pitchFamily="50" charset="-127"/>
              </a:rPr>
              <a:t>“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체계적으로 프로젝트를 진행하는 것의 중요성을 느꼈고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다른 프로젝트를 진행할 때도 수업시간에 배운 내용을 사용을 할 수 있을 것 같아서 매우 알찬 </a:t>
            </a:r>
            <a:r>
              <a:rPr lang="ko-KR" altLang="en-US" sz="1200" dirty="0" smtClean="0">
                <a:latin typeface="나눔스퀘어" pitchFamily="50" charset="-127"/>
                <a:ea typeface="나눔스퀘어" pitchFamily="50" charset="-127"/>
              </a:rPr>
              <a:t>시간이었습니다</a:t>
            </a:r>
            <a:r>
              <a:rPr lang="en-US" altLang="ko-KR" sz="1200" dirty="0" smtClean="0">
                <a:latin typeface="나눔스퀘어" pitchFamily="50" charset="-127"/>
                <a:ea typeface="나눔스퀘어" pitchFamily="50" charset="-127"/>
              </a:rPr>
              <a:t>.” – </a:t>
            </a:r>
            <a:r>
              <a:rPr lang="ko-KR" altLang="en-US" sz="1200" dirty="0" smtClean="0">
                <a:latin typeface="나눔스퀘어" pitchFamily="50" charset="-127"/>
                <a:ea typeface="나눔스퀘어" pitchFamily="50" charset="-127"/>
              </a:rPr>
              <a:t>성윤</a:t>
            </a:r>
            <a:r>
              <a:rPr lang="en-US" altLang="ko-KR" sz="1200" dirty="0" smtClean="0"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2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63162" y="2327533"/>
            <a:ext cx="3382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스퀘어" pitchFamily="50" charset="-127"/>
                <a:ea typeface="나눔스퀘어" pitchFamily="50" charset="-127"/>
              </a:rPr>
              <a:t>“</a:t>
            </a:r>
            <a:r>
              <a:rPr lang="ko-KR" altLang="en-US" sz="1200" dirty="0" smtClean="0">
                <a:latin typeface="나눔스퀘어" pitchFamily="50" charset="-127"/>
                <a:ea typeface="나눔스퀘어" pitchFamily="50" charset="-127"/>
              </a:rPr>
              <a:t>소프트웨어 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공학 수업에서 </a:t>
            </a:r>
            <a:r>
              <a:rPr lang="ko-KR" altLang="en-US" sz="1200" dirty="0" smtClean="0">
                <a:latin typeface="나눔스퀘어" pitchFamily="50" charset="-127"/>
                <a:ea typeface="나눔스퀘어" pitchFamily="50" charset="-127"/>
              </a:rPr>
              <a:t>배운 것이 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유용하다고 생각되었고 앞으로 실무 업무를 이해해야 할 때 적용할 수 있는 지식과 기술을 익혔다는 것에 뿌듯함을 느꼈습니다</a:t>
            </a:r>
            <a:r>
              <a:rPr lang="en-US" altLang="ko-KR" sz="1200" dirty="0" smtClean="0">
                <a:latin typeface="나눔스퀘어" pitchFamily="50" charset="-127"/>
                <a:ea typeface="나눔스퀘어" pitchFamily="50" charset="-127"/>
              </a:rPr>
              <a:t>.” – </a:t>
            </a:r>
            <a:r>
              <a:rPr lang="ko-KR" altLang="en-US" sz="1200" dirty="0" smtClean="0">
                <a:latin typeface="나눔스퀘어" pitchFamily="50" charset="-127"/>
                <a:ea typeface="나눔스퀘어" pitchFamily="50" charset="-127"/>
              </a:rPr>
              <a:t>은재</a:t>
            </a:r>
            <a:r>
              <a:rPr lang="en-US" altLang="ko-KR" sz="1200" dirty="0" smtClean="0"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2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73657" y="4684712"/>
            <a:ext cx="2358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스퀘어" pitchFamily="50" charset="-127"/>
                <a:ea typeface="나눔스퀘어" pitchFamily="50" charset="-127"/>
              </a:rPr>
              <a:t>“</a:t>
            </a:r>
            <a:r>
              <a:rPr lang="ko-KR" altLang="en-US" sz="1200" dirty="0" smtClean="0">
                <a:latin typeface="나눔스퀘어" pitchFamily="50" charset="-127"/>
                <a:ea typeface="나눔스퀘어" pitchFamily="50" charset="-127"/>
              </a:rPr>
              <a:t>분업을 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통하여 효율적으로 목표를 이뤄내는 것을 보면서 뿌듯함을 많이 느꼈습니다</a:t>
            </a:r>
            <a:r>
              <a:rPr lang="en-US" altLang="ko-KR" sz="1200" dirty="0" smtClean="0">
                <a:latin typeface="나눔스퀘어" pitchFamily="50" charset="-127"/>
                <a:ea typeface="나눔스퀘어" pitchFamily="50" charset="-127"/>
              </a:rPr>
              <a:t>.” – </a:t>
            </a:r>
            <a:r>
              <a:rPr lang="ko-KR" altLang="en-US" sz="1200" dirty="0" smtClean="0">
                <a:latin typeface="나눔스퀘어" pitchFamily="50" charset="-127"/>
                <a:ea typeface="나눔스퀘어" pitchFamily="50" charset="-127"/>
              </a:rPr>
              <a:t>정호</a:t>
            </a:r>
            <a:r>
              <a:rPr lang="en-US" altLang="ko-KR" sz="1200" dirty="0" smtClean="0"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2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63163" y="4666638"/>
            <a:ext cx="3382109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스퀘어" pitchFamily="50" charset="-127"/>
                <a:ea typeface="나눔스퀘어" pitchFamily="50" charset="-127"/>
              </a:rPr>
              <a:t>“</a:t>
            </a:r>
            <a:r>
              <a:rPr lang="ko-KR" altLang="en-US" sz="1100" dirty="0" err="1" smtClean="0">
                <a:latin typeface="나눔스퀘어" pitchFamily="50" charset="-127"/>
                <a:ea typeface="나눔스퀘어" pitchFamily="50" charset="-127"/>
              </a:rPr>
              <a:t>팀프로젝트를</a:t>
            </a: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100" dirty="0" err="1">
                <a:latin typeface="나눔스퀘어" pitchFamily="50" charset="-127"/>
                <a:ea typeface="나눔스퀘어" pitchFamily="50" charset="-127"/>
              </a:rPr>
              <a:t>처음해봤는데</a:t>
            </a:r>
            <a:r>
              <a:rPr lang="ko-KR" altLang="en-US" sz="1100" dirty="0">
                <a:latin typeface="나눔스퀘어" pitchFamily="50" charset="-127"/>
                <a:ea typeface="나눔스퀘어" pitchFamily="50" charset="-127"/>
              </a:rPr>
              <a:t> 좋은 </a:t>
            </a:r>
            <a:r>
              <a:rPr lang="ko-KR" altLang="en-US" sz="1100" dirty="0" err="1">
                <a:latin typeface="나눔스퀘어" pitchFamily="50" charset="-127"/>
                <a:ea typeface="나눔스퀘어" pitchFamily="50" charset="-127"/>
              </a:rPr>
              <a:t>팀원분들을</a:t>
            </a:r>
            <a:r>
              <a:rPr lang="ko-KR" altLang="en-US" sz="1100" dirty="0">
                <a:latin typeface="나눔스퀘어" pitchFamily="50" charset="-127"/>
                <a:ea typeface="나눔스퀘어" pitchFamily="50" charset="-127"/>
              </a:rPr>
              <a:t> 만나서 순조롭게 진행되었고 결과물도 잘 </a:t>
            </a:r>
            <a:r>
              <a:rPr lang="ko-KR" altLang="en-US" sz="1100" dirty="0" err="1">
                <a:latin typeface="나눔스퀘어" pitchFamily="50" charset="-127"/>
                <a:ea typeface="나눔스퀘어" pitchFamily="50" charset="-127"/>
              </a:rPr>
              <a:t>나온것</a:t>
            </a:r>
            <a:r>
              <a:rPr lang="ko-KR" altLang="en-US" sz="1100" dirty="0">
                <a:latin typeface="나눔스퀘어" pitchFamily="50" charset="-127"/>
                <a:ea typeface="나눔스퀘어" pitchFamily="50" charset="-127"/>
              </a:rPr>
              <a:t> 같아서 다행이라고 생각했습니다</a:t>
            </a:r>
            <a:r>
              <a:rPr lang="en-US" altLang="ko-KR" sz="1100" dirty="0" smtClean="0">
                <a:latin typeface="나눔스퀘어" pitchFamily="50" charset="-127"/>
                <a:ea typeface="나눔스퀘어" pitchFamily="50" charset="-127"/>
              </a:rPr>
              <a:t>.” – </a:t>
            </a: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철환</a:t>
            </a:r>
            <a:r>
              <a:rPr lang="en-US" altLang="ko-KR" sz="1100" dirty="0" smtClean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endParaRPr lang="en-US" altLang="ko-KR" sz="11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100" dirty="0" smtClean="0">
                <a:latin typeface="나눔스퀘어" pitchFamily="50" charset="-127"/>
                <a:ea typeface="나눔스퀘어" pitchFamily="50" charset="-127"/>
              </a:rPr>
              <a:t>“</a:t>
            </a: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프로젝트를 </a:t>
            </a:r>
            <a:r>
              <a:rPr lang="ko-KR" altLang="en-US" sz="1100" dirty="0">
                <a:latin typeface="나눔스퀘어" pitchFamily="50" charset="-127"/>
                <a:ea typeface="나눔스퀘어" pitchFamily="50" charset="-127"/>
              </a:rPr>
              <a:t>진행하면서 팀원들간의 의사소통이 중요하다는 걸 느꼈고 차근차근 단계별로 프로젝트를 진행해서 마무리까지 하니까 </a:t>
            </a: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뿌듯했습니다</a:t>
            </a:r>
            <a:r>
              <a:rPr lang="en-US" altLang="ko-KR" sz="1100" dirty="0" smtClean="0">
                <a:latin typeface="나눔스퀘어" pitchFamily="50" charset="-127"/>
                <a:ea typeface="나눔스퀘어" pitchFamily="50" charset="-127"/>
              </a:rPr>
              <a:t>.”</a:t>
            </a: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sz="1100" dirty="0" smtClean="0">
                <a:latin typeface="나눔스퀘어" pitchFamily="50" charset="-127"/>
                <a:ea typeface="나눔스퀘어" pitchFamily="50" charset="-127"/>
              </a:rPr>
              <a:t>– </a:t>
            </a: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한울</a:t>
            </a:r>
            <a:r>
              <a:rPr lang="en-US" altLang="ko-KR" sz="1100" dirty="0" smtClean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endParaRPr lang="en-US" altLang="ko-KR" sz="11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100" dirty="0" smtClean="0">
                <a:latin typeface="나눔스퀘어" pitchFamily="50" charset="-127"/>
                <a:ea typeface="나눔스퀘어" pitchFamily="50" charset="-127"/>
              </a:rPr>
              <a:t>“</a:t>
            </a: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협업하는 </a:t>
            </a:r>
            <a:r>
              <a:rPr lang="ko-KR" altLang="en-US" sz="1100" dirty="0">
                <a:latin typeface="나눔스퀘어" pitchFamily="50" charset="-127"/>
                <a:ea typeface="나눔스퀘어" pitchFamily="50" charset="-127"/>
              </a:rPr>
              <a:t>작업을 </a:t>
            </a:r>
            <a:r>
              <a:rPr lang="ko-KR" altLang="en-US" sz="1100" dirty="0" err="1">
                <a:latin typeface="나눔스퀘어" pitchFamily="50" charset="-127"/>
                <a:ea typeface="나눔스퀘어" pitchFamily="50" charset="-127"/>
              </a:rPr>
              <a:t>처음해본터라</a:t>
            </a:r>
            <a:r>
              <a:rPr lang="ko-KR" altLang="en-US" sz="1100" dirty="0">
                <a:latin typeface="나눔스퀘어" pitchFamily="50" charset="-127"/>
                <a:ea typeface="나눔스퀘어" pitchFamily="50" charset="-127"/>
              </a:rPr>
              <a:t> 어려웠고 힘들었지만 조원들이 모두 열정을 갖고 임해줘서 너무 감사하고 산출물이 </a:t>
            </a:r>
            <a:r>
              <a:rPr lang="ko-KR" altLang="en-US" sz="1100" dirty="0" err="1">
                <a:latin typeface="나눔스퀘어" pitchFamily="50" charset="-127"/>
                <a:ea typeface="나눔스퀘어" pitchFamily="50" charset="-127"/>
              </a:rPr>
              <a:t>완벽하진않지만</a:t>
            </a:r>
            <a:r>
              <a:rPr lang="ko-KR" altLang="en-US" sz="11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뿌듯합니다</a:t>
            </a:r>
            <a:r>
              <a:rPr lang="en-US" altLang="ko-KR" sz="1100" dirty="0" smtClean="0">
                <a:latin typeface="나눔스퀘어" pitchFamily="50" charset="-127"/>
                <a:ea typeface="나눔스퀘어" pitchFamily="50" charset="-127"/>
              </a:rPr>
              <a:t>.”</a:t>
            </a:r>
            <a:r>
              <a:rPr lang="ko-KR" altLang="en-US" sz="11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sz="1100" dirty="0" smtClean="0">
                <a:latin typeface="나눔스퀘어" pitchFamily="50" charset="-127"/>
                <a:ea typeface="나눔스퀘어" pitchFamily="50" charset="-127"/>
              </a:rPr>
              <a:t>– </a:t>
            </a: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명진</a:t>
            </a:r>
            <a:r>
              <a:rPr lang="en-US" altLang="ko-KR" sz="1100" dirty="0" smtClean="0"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100" dirty="0" smtClean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19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검색용PC_34\Downloads\thank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6" r="332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1515979"/>
            <a:ext cx="12192000" cy="3826042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smtClean="0">
                <a:latin typeface="나눔스퀘어 Bold" pitchFamily="50" charset="-127"/>
                <a:ea typeface="나눔스퀘어 Bold" pitchFamily="50" charset="-127"/>
              </a:rPr>
              <a:t>감사합니</a:t>
            </a:r>
            <a:r>
              <a:rPr lang="ko-KR" altLang="en-US" sz="8000">
                <a:latin typeface="나눔스퀘어 Bold" pitchFamily="50" charset="-127"/>
                <a:ea typeface="나눔스퀘어 Bold" pitchFamily="50" charset="-127"/>
              </a:rPr>
              <a:t>다</a:t>
            </a:r>
          </a:p>
        </p:txBody>
      </p:sp>
    </p:spTree>
    <p:extLst>
      <p:ext uri="{BB962C8B-B14F-4D97-AF65-F5344CB8AC3E}">
        <p14:creationId xmlns:p14="http://schemas.microsoft.com/office/powerpoint/2010/main" val="18621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562628309"/>
              </p:ext>
            </p:extLst>
          </p:nvPr>
        </p:nvGraphicFramePr>
        <p:xfrm>
          <a:off x="2042886" y="7087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직사각형 6"/>
          <p:cNvSpPr/>
          <p:nvPr/>
        </p:nvSpPr>
        <p:spPr>
          <a:xfrm>
            <a:off x="4901973" y="2600324"/>
            <a:ext cx="2409824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err="1" smtClean="0">
                <a:solidFill>
                  <a:srgbClr val="ED7D31"/>
                </a:solidFill>
                <a:latin typeface="나눔스퀘어 Bold" pitchFamily="50" charset="-127"/>
                <a:ea typeface="나눔스퀘어 Bold" pitchFamily="50" charset="-127"/>
              </a:rPr>
              <a:t>임명진</a:t>
            </a:r>
            <a:endParaRPr lang="ko-KR" altLang="en-US" sz="2400">
              <a:solidFill>
                <a:srgbClr val="ED7D3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534885" y="126144"/>
            <a:ext cx="9144000" cy="1075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Shortstormers</a:t>
            </a:r>
            <a:endParaRPr lang="ko-KR" altLang="en-US" sz="48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44" y="5128945"/>
            <a:ext cx="1232229" cy="123222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7" y="1598675"/>
            <a:ext cx="1300593" cy="130059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98571" y="512894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Designer</a:t>
            </a:r>
            <a:endParaRPr lang="ko-KR" altLang="en-US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73172" y="5498278"/>
            <a:ext cx="20439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발주자의 요구사항을 충족시키고 개발자가 이해할 수 있는 설계서를 작성한다</a:t>
            </a:r>
            <a:r>
              <a:rPr lang="en-US" altLang="ko-KR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8236" y="1596516"/>
            <a:ext cx="204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Project Manager</a:t>
            </a:r>
            <a:endParaRPr lang="ko-KR" altLang="en-US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02836" y="1965849"/>
            <a:ext cx="2883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/>
              <a:t>프로젝트 전체적인 진행 상황을 관리하고 일감에 대한 분배를 책임진다</a:t>
            </a:r>
            <a:r>
              <a:rPr lang="en-US" altLang="ko-KR" sz="1200"/>
              <a:t>. </a:t>
            </a:r>
            <a:r>
              <a:rPr lang="ko-KR" altLang="ko-KR" sz="1200"/>
              <a:t>또한 발주자와의 정확하고 활발한 의사소통을 통해 프로젝트의 방향을 제시한다</a:t>
            </a:r>
            <a:r>
              <a:rPr lang="en-US" altLang="ko-KR" sz="1200"/>
              <a:t>.</a:t>
            </a:r>
            <a:endParaRPr lang="ko-KR" altLang="en-US" sz="120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90408" y="5160844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Developer</a:t>
            </a:r>
            <a:endParaRPr lang="ko-KR" altLang="en-US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12614" y="5530177"/>
            <a:ext cx="1860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/>
              <a:t>발주자의 요구사항을 기반으로 작성된 설계서를 통해 기능을 구현하는 소스코드를 작성한다</a:t>
            </a:r>
            <a:r>
              <a:rPr lang="en-US" altLang="ko-KR" sz="1200"/>
              <a:t>.</a:t>
            </a:r>
            <a:endParaRPr lang="ko-KR" altLang="en-US" sz="120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66" y="5262232"/>
            <a:ext cx="1186543" cy="118654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518501" y="5160844"/>
            <a:ext cx="88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Tester</a:t>
            </a:r>
            <a:endParaRPr lang="ko-KR" altLang="en-US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493101" y="5530177"/>
            <a:ext cx="201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개발자의 결과물을 테스트하고 피드백을 제공한다</a:t>
            </a:r>
            <a:r>
              <a:rPr lang="en-US" altLang="ko-KR" sz="12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ko-KR" sz="12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오류 검출과 그에 따른 수정 상황에 대한 문서를 작성한다</a:t>
            </a:r>
            <a:r>
              <a:rPr lang="en-US" altLang="ko-KR" sz="12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05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152" y="5198166"/>
            <a:ext cx="1188627" cy="118862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663" y="1562175"/>
            <a:ext cx="1300593" cy="130059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187282" y="1596516"/>
            <a:ext cx="2769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configuration manager</a:t>
            </a:r>
            <a:endParaRPr lang="ko-KR" altLang="en-US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1882" y="1965849"/>
            <a:ext cx="2883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/>
              <a:t>회의록 작성과 문서 관리를 책임진다</a:t>
            </a:r>
            <a:r>
              <a:rPr lang="en-US" altLang="ko-KR" sz="1400"/>
              <a:t>.</a:t>
            </a:r>
            <a:endParaRPr lang="ko-KR" altLang="en-US" sz="105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59116" y="4229099"/>
            <a:ext cx="2517633" cy="890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천정</a:t>
            </a:r>
            <a:r>
              <a:rPr lang="ko-KR" altLang="en-US" sz="240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901973" y="4229099"/>
            <a:ext cx="2409824" cy="899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solidFill>
                  <a:srgbClr val="5D84D3"/>
                </a:solidFill>
                <a:latin typeface="나눔스퀘어 Bold" pitchFamily="50" charset="-127"/>
                <a:ea typeface="나눔스퀘어 Bold" pitchFamily="50" charset="-127"/>
              </a:rPr>
              <a:t>김철환</a:t>
            </a:r>
            <a:r>
              <a:rPr lang="en-US" altLang="ko-KR" sz="2400" smtClean="0">
                <a:solidFill>
                  <a:srgbClr val="5D84D3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400" smtClean="0">
                <a:solidFill>
                  <a:srgbClr val="5D84D3"/>
                </a:solidFill>
                <a:latin typeface="나눔스퀘어 Bold" pitchFamily="50" charset="-127"/>
                <a:ea typeface="나눔스퀘어 Bold" pitchFamily="50" charset="-127"/>
              </a:rPr>
              <a:t>이한울</a:t>
            </a:r>
            <a:endParaRPr lang="ko-KR" altLang="en-US" sz="2400">
              <a:solidFill>
                <a:srgbClr val="5D84D3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758663" y="4229099"/>
            <a:ext cx="2409824" cy="899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solidFill>
                  <a:srgbClr val="6B5DD3"/>
                </a:solidFill>
                <a:latin typeface="나눔스퀘어 Bold" pitchFamily="50" charset="-127"/>
                <a:ea typeface="나눔스퀘어 Bold" pitchFamily="50" charset="-127"/>
              </a:rPr>
              <a:t>조은재</a:t>
            </a:r>
            <a:r>
              <a:rPr lang="en-US" altLang="ko-KR" sz="2400" smtClean="0">
                <a:solidFill>
                  <a:srgbClr val="6B5DD3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400" smtClean="0">
                <a:solidFill>
                  <a:srgbClr val="6B5DD3"/>
                </a:solidFill>
                <a:latin typeface="나눔스퀘어 Bold" pitchFamily="50" charset="-127"/>
                <a:ea typeface="나눔스퀘어 Bold" pitchFamily="50" charset="-127"/>
              </a:rPr>
              <a:t>조성윤</a:t>
            </a:r>
            <a:endParaRPr lang="ko-KR" altLang="en-US" sz="2400">
              <a:solidFill>
                <a:srgbClr val="6B5DD3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25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C:\Users\검색용PC_34\Downloads\2. 계획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3" b="10536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10384813" y="2081076"/>
            <a:ext cx="1066965" cy="1066965"/>
          </a:xfrm>
          <a:custGeom>
            <a:avLst/>
            <a:gdLst/>
            <a:ahLst/>
            <a:cxnLst/>
            <a:rect l="l" t="t" r="r" b="b"/>
            <a:pathLst>
              <a:path w="1066965" h="1066965">
                <a:moveTo>
                  <a:pt x="1066965" y="630017"/>
                </a:moveTo>
                <a:lnTo>
                  <a:pt x="1066965" y="986168"/>
                </a:lnTo>
                <a:lnTo>
                  <a:pt x="718529" y="986168"/>
                </a:lnTo>
                <a:lnTo>
                  <a:pt x="1035559" y="666147"/>
                </a:lnTo>
                <a:close/>
                <a:moveTo>
                  <a:pt x="0" y="0"/>
                </a:moveTo>
                <a:lnTo>
                  <a:pt x="1066965" y="0"/>
                </a:lnTo>
                <a:lnTo>
                  <a:pt x="1066965" y="103973"/>
                </a:lnTo>
                <a:lnTo>
                  <a:pt x="1059673" y="98820"/>
                </a:lnTo>
                <a:cubicBezTo>
                  <a:pt x="1041603" y="88726"/>
                  <a:pt x="1021602" y="79940"/>
                  <a:pt x="999669" y="72463"/>
                </a:cubicBezTo>
                <a:cubicBezTo>
                  <a:pt x="955803" y="57509"/>
                  <a:pt x="903463" y="50032"/>
                  <a:pt x="842649" y="50032"/>
                </a:cubicBezTo>
                <a:cubicBezTo>
                  <a:pt x="787817" y="50032"/>
                  <a:pt x="740213" y="57509"/>
                  <a:pt x="699836" y="72463"/>
                </a:cubicBezTo>
                <a:cubicBezTo>
                  <a:pt x="659460" y="87418"/>
                  <a:pt x="624566" y="106110"/>
                  <a:pt x="595156" y="128542"/>
                </a:cubicBezTo>
                <a:cubicBezTo>
                  <a:pt x="565746" y="150973"/>
                  <a:pt x="541321" y="175648"/>
                  <a:pt x="521881" y="202565"/>
                </a:cubicBezTo>
                <a:cubicBezTo>
                  <a:pt x="502440" y="229483"/>
                  <a:pt x="486240" y="254407"/>
                  <a:pt x="473279" y="277337"/>
                </a:cubicBezTo>
                <a:lnTo>
                  <a:pt x="616840" y="371548"/>
                </a:lnTo>
                <a:cubicBezTo>
                  <a:pt x="634785" y="340643"/>
                  <a:pt x="652979" y="315221"/>
                  <a:pt x="671423" y="295282"/>
                </a:cubicBezTo>
                <a:cubicBezTo>
                  <a:pt x="689867" y="275343"/>
                  <a:pt x="708559" y="259890"/>
                  <a:pt x="727501" y="248924"/>
                </a:cubicBezTo>
                <a:cubicBezTo>
                  <a:pt x="746443" y="237957"/>
                  <a:pt x="765635" y="230480"/>
                  <a:pt x="785075" y="226492"/>
                </a:cubicBezTo>
                <a:cubicBezTo>
                  <a:pt x="804516" y="222504"/>
                  <a:pt x="824206" y="220510"/>
                  <a:pt x="844145" y="220510"/>
                </a:cubicBezTo>
                <a:cubicBezTo>
                  <a:pt x="899974" y="220510"/>
                  <a:pt x="939603" y="232225"/>
                  <a:pt x="963031" y="255653"/>
                </a:cubicBezTo>
                <a:cubicBezTo>
                  <a:pt x="986459" y="279081"/>
                  <a:pt x="998173" y="305251"/>
                  <a:pt x="998173" y="334163"/>
                </a:cubicBezTo>
                <a:lnTo>
                  <a:pt x="998173" y="346126"/>
                </a:lnTo>
                <a:cubicBezTo>
                  <a:pt x="998173" y="361081"/>
                  <a:pt x="997176" y="376533"/>
                  <a:pt x="995183" y="392484"/>
                </a:cubicBezTo>
                <a:cubicBezTo>
                  <a:pt x="993189" y="408436"/>
                  <a:pt x="987705" y="425882"/>
                  <a:pt x="978733" y="444824"/>
                </a:cubicBezTo>
                <a:cubicBezTo>
                  <a:pt x="969760" y="463766"/>
                  <a:pt x="956301" y="485201"/>
                  <a:pt x="938356" y="509127"/>
                </a:cubicBezTo>
                <a:cubicBezTo>
                  <a:pt x="920411" y="533054"/>
                  <a:pt x="895986" y="560969"/>
                  <a:pt x="865080" y="592871"/>
                </a:cubicBezTo>
                <a:lnTo>
                  <a:pt x="468793" y="1001122"/>
                </a:lnTo>
                <a:lnTo>
                  <a:pt x="468793" y="1066965"/>
                </a:lnTo>
                <a:lnTo>
                  <a:pt x="0" y="1066965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71235" y="3157051"/>
            <a:ext cx="34665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6000" smtClean="0">
                <a:latin typeface="나눔스퀘어 Light" pitchFamily="50" charset="-127"/>
                <a:ea typeface="나눔스퀘어 Light" pitchFamily="50" charset="-127"/>
              </a:rPr>
              <a:t>계획</a:t>
            </a:r>
            <a:endParaRPr lang="ko-KR" altLang="en-US" sz="6000">
              <a:latin typeface="나눔스퀘어 Light" pitchFamily="50" charset="-127"/>
              <a:ea typeface="나눔스퀘어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158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나눔고딕 ExtraBold" pitchFamily="50" charset="-127"/>
                <a:ea typeface="나눔고딕 ExtraBold" pitchFamily="50" charset="-127"/>
              </a:rPr>
              <a:t>목적</a:t>
            </a:r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242" name="Picture 2" descr="C:\Users\검색용PC_34\Downloads\goal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2" y="2624219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검색용PC_34\Downloads\bullsey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515" y="2868973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검색용PC_34\Downloads\goal (2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1" y="3638129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검색용PC_34\Downloads\targ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515" y="4064402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검색용PC_34\Downloads\target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0" y="4652041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검색용PC_34\Downloads\precisi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514" y="5259831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C:\Users\검색용PC_34\Downloads\target (2)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2" y="5665952"/>
            <a:ext cx="650875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67561" y="1535324"/>
            <a:ext cx="545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To Do List </a:t>
            </a:r>
            <a:r>
              <a:rPr lang="ko-KR" altLang="en-US" sz="3200" dirty="0" smtClean="0">
                <a:solidFill>
                  <a:srgbClr val="00B0F0"/>
                </a:solidFill>
                <a:latin typeface="나눔스퀘어 Light" pitchFamily="50" charset="-127"/>
                <a:ea typeface="나눔스퀘어 Light" pitchFamily="50" charset="-127"/>
              </a:rPr>
              <a:t>관리 프로그램 제작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5449" y="2732745"/>
            <a:ext cx="1968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나눔스퀘어" pitchFamily="50" charset="-127"/>
                <a:ea typeface="나눔스퀘어" pitchFamily="50" charset="-127"/>
              </a:rPr>
              <a:t>사용자 </a:t>
            </a:r>
            <a:r>
              <a:rPr lang="ko-KR" altLang="en-US" sz="2400" smtClean="0">
                <a:latin typeface="나눔고딕 ExtraBold" pitchFamily="50" charset="-127"/>
                <a:ea typeface="나눔고딕 ExtraBold" pitchFamily="50" charset="-127"/>
              </a:rPr>
              <a:t>로그인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95449" y="3732733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나눔스퀘어" pitchFamily="50" charset="-127"/>
                <a:ea typeface="나눔스퀘어" pitchFamily="50" charset="-127"/>
              </a:rPr>
              <a:t>수강하</a:t>
            </a:r>
            <a:r>
              <a:rPr lang="ko-KR" altLang="en-US" sz="2400">
                <a:latin typeface="나눔스퀘어" pitchFamily="50" charset="-127"/>
                <a:ea typeface="나눔스퀘어" pitchFamily="50" charset="-127"/>
              </a:rPr>
              <a:t>는</a:t>
            </a:r>
            <a:r>
              <a:rPr lang="ko-KR" altLang="en-US" sz="240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2400" smtClean="0">
                <a:latin typeface="나눔고딕 ExtraBold" pitchFamily="50" charset="-127"/>
                <a:ea typeface="나눔고딕 ExtraBold" pitchFamily="50" charset="-127"/>
              </a:rPr>
              <a:t>과목 등록</a:t>
            </a:r>
            <a:r>
              <a:rPr lang="en-US" altLang="ko-KR" sz="2400" smtClean="0"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2400" smtClean="0">
                <a:latin typeface="나눔고딕 ExtraBold" pitchFamily="50" charset="-127"/>
                <a:ea typeface="나눔고딕 ExtraBold" pitchFamily="50" charset="-127"/>
              </a:rPr>
              <a:t>삭제</a:t>
            </a:r>
            <a:r>
              <a:rPr lang="en-US" altLang="ko-KR" sz="2400" smtClean="0"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2400" smtClean="0">
                <a:latin typeface="나눔고딕 ExtraBold" pitchFamily="50" charset="-127"/>
                <a:ea typeface="나눔고딕 ExtraBold" pitchFamily="50" charset="-127"/>
              </a:rPr>
              <a:t>변</a:t>
            </a:r>
            <a:r>
              <a:rPr lang="ko-KR" altLang="en-US" sz="2400">
                <a:latin typeface="나눔고딕 ExtraBold" pitchFamily="50" charset="-127"/>
                <a:ea typeface="나눔고딕 ExtraBold" pitchFamily="50" charset="-127"/>
              </a:rPr>
              <a:t>경</a:t>
            </a:r>
            <a:endParaRPr lang="ko-KR" altLang="en-US" sz="2400" smtClean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95449" y="4746645"/>
            <a:ext cx="4600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나눔스퀘어" pitchFamily="50" charset="-127"/>
                <a:ea typeface="나눔스퀘어" pitchFamily="50" charset="-127"/>
              </a:rPr>
              <a:t>과목</a:t>
            </a:r>
            <a:r>
              <a:rPr lang="ko-KR" altLang="en-US" sz="2400">
                <a:latin typeface="나눔스퀘어" pitchFamily="50" charset="-127"/>
                <a:ea typeface="나눔스퀘어" pitchFamily="50" charset="-127"/>
              </a:rPr>
              <a:t>별</a:t>
            </a:r>
            <a:r>
              <a:rPr lang="ko-KR" altLang="en-US" sz="240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sz="2400" smtClean="0">
                <a:latin typeface="나눔고딕 ExtraBold" pitchFamily="50" charset="-127"/>
                <a:ea typeface="나눔고딕 ExtraBold" pitchFamily="50" charset="-127"/>
              </a:rPr>
              <a:t>To do</a:t>
            </a:r>
            <a:r>
              <a:rPr lang="ko-KR" altLang="en-US" sz="2400" smtClean="0">
                <a:latin typeface="나눔고딕 ExtraBold" pitchFamily="50" charset="-127"/>
                <a:ea typeface="나눔고딕 ExtraBold" pitchFamily="50" charset="-127"/>
              </a:rPr>
              <a:t> 항목 등록</a:t>
            </a:r>
            <a:r>
              <a:rPr lang="en-US" altLang="ko-KR" sz="2400" smtClean="0"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2400" smtClean="0">
                <a:latin typeface="나눔고딕 ExtraBold" pitchFamily="50" charset="-127"/>
                <a:ea typeface="나눔고딕 ExtraBold" pitchFamily="50" charset="-127"/>
              </a:rPr>
              <a:t>삭제</a:t>
            </a:r>
            <a:r>
              <a:rPr lang="en-US" altLang="ko-KR" sz="2400" smtClean="0"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2400" smtClean="0">
                <a:latin typeface="나눔고딕 ExtraBold" pitchFamily="50" charset="-127"/>
                <a:ea typeface="나눔고딕 ExtraBold" pitchFamily="50" charset="-127"/>
              </a:rPr>
              <a:t>변경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95449" y="5760556"/>
            <a:ext cx="2184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나눔고딕 ExtraBold" pitchFamily="50" charset="-127"/>
                <a:ea typeface="나눔고딕 ExtraBold" pitchFamily="50" charset="-127"/>
              </a:rPr>
              <a:t>To do List </a:t>
            </a:r>
            <a:r>
              <a:rPr lang="ko-KR" altLang="en-US" sz="2400" smtClean="0">
                <a:latin typeface="나눔스퀘어 Light" pitchFamily="50" charset="-127"/>
                <a:ea typeface="나눔스퀘어 Light" pitchFamily="50" charset="-127"/>
              </a:rPr>
              <a:t>작성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50790" y="2949655"/>
            <a:ext cx="3821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나눔스퀘어" pitchFamily="50" charset="-127"/>
                <a:ea typeface="나눔스퀘어" pitchFamily="50" charset="-127"/>
              </a:rPr>
              <a:t>주요 </a:t>
            </a:r>
            <a:r>
              <a:rPr lang="en-US" altLang="ko-KR" sz="2400" smtClean="0">
                <a:latin typeface="나눔스퀘어" pitchFamily="50" charset="-127"/>
                <a:ea typeface="나눔스퀘어" pitchFamily="50" charset="-127"/>
              </a:rPr>
              <a:t>To do </a:t>
            </a:r>
            <a:r>
              <a:rPr lang="ko-KR" altLang="en-US" sz="2400" smtClean="0">
                <a:latin typeface="나눔스퀘어" pitchFamily="50" charset="-127"/>
                <a:ea typeface="나눔스퀘어" pitchFamily="50" charset="-127"/>
              </a:rPr>
              <a:t>항목에 </a:t>
            </a:r>
            <a:r>
              <a:rPr lang="ko-KR" altLang="en-US" sz="2400" smtClean="0">
                <a:latin typeface="나눔고딕 ExtraBold" pitchFamily="50" charset="-127"/>
                <a:ea typeface="나눔고딕 ExtraBold" pitchFamily="50" charset="-127"/>
              </a:rPr>
              <a:t>별도 표시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50790" y="4159006"/>
            <a:ext cx="2185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나눔스퀘어" pitchFamily="50" charset="-127"/>
                <a:ea typeface="나눔스퀘어" pitchFamily="50" charset="-127"/>
              </a:rPr>
              <a:t>To do List</a:t>
            </a:r>
            <a:r>
              <a:rPr lang="ko-KR" altLang="en-US" sz="240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2400" smtClean="0">
                <a:latin typeface="나눔고딕 ExtraBold" pitchFamily="50" charset="-127"/>
                <a:ea typeface="나눔고딕 ExtraBold" pitchFamily="50" charset="-127"/>
              </a:rPr>
              <a:t>정렬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50790" y="5354435"/>
            <a:ext cx="3138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나눔스퀘어" pitchFamily="50" charset="-127"/>
                <a:ea typeface="나눔스퀘어" pitchFamily="50" charset="-127"/>
              </a:rPr>
              <a:t>To do List</a:t>
            </a:r>
            <a:r>
              <a:rPr lang="ko-KR" altLang="en-US" sz="240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2400" smtClean="0">
                <a:latin typeface="나눔고딕 ExtraBold" pitchFamily="50" charset="-127"/>
                <a:ea typeface="나눔고딕 ExtraBold" pitchFamily="50" charset="-127"/>
              </a:rPr>
              <a:t>숨기기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7743" y="463170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스퀘어 Light" pitchFamily="50" charset="-127"/>
                <a:ea typeface="나눔스퀘어 Light" pitchFamily="50" charset="-127"/>
              </a:rPr>
              <a:t>프로젝트 개요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22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2308084"/>
              </p:ext>
            </p:extLst>
          </p:nvPr>
        </p:nvGraphicFramePr>
        <p:xfrm>
          <a:off x="1707805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8992" y="1828732"/>
            <a:ext cx="641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</a:t>
            </a:r>
            <a:endParaRPr lang="ko-KR" altLang="en-US" sz="54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3717" y="2680381"/>
            <a:ext cx="668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endParaRPr lang="ko-KR" altLang="en-US" sz="54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7178" y="3558786"/>
            <a:ext cx="385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</a:t>
            </a:r>
            <a:endParaRPr lang="ko-KR" altLang="en-US" sz="54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04332" y="4455221"/>
            <a:ext cx="580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</a:t>
            </a:r>
            <a:endParaRPr lang="ko-KR" altLang="en-US" sz="54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0452" y="5306834"/>
            <a:ext cx="7906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</a:t>
            </a:r>
            <a:endParaRPr lang="ko-KR" altLang="en-US" sz="54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mtClean="0">
                <a:latin typeface="나눔고딕 ExtraBold" pitchFamily="50" charset="-127"/>
                <a:ea typeface="나눔고딕 ExtraBold" pitchFamily="50" charset="-127"/>
              </a:rPr>
              <a:t>Waterfall Model</a:t>
            </a:r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7743" y="463170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스퀘어 Light" pitchFamily="50" charset="-127"/>
                <a:ea typeface="나눔스퀘어 Light" pitchFamily="50" charset="-127"/>
              </a:rPr>
              <a:t>프로젝트 개요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24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1315200"/>
              </p:ext>
            </p:extLst>
          </p:nvPr>
        </p:nvGraphicFramePr>
        <p:xfrm>
          <a:off x="838200" y="19970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mtClean="0">
                <a:latin typeface="나눔고딕 ExtraBold" pitchFamily="50" charset="-127"/>
                <a:ea typeface="나눔고딕 ExtraBold" pitchFamily="50" charset="-127"/>
              </a:rPr>
              <a:t>WBS(Work Breakdown Structure)</a:t>
            </a:r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7743" y="463170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스퀘어 Light" pitchFamily="50" charset="-127"/>
                <a:ea typeface="나눔스퀘어 Light" pitchFamily="50" charset="-127"/>
              </a:rPr>
              <a:t>규모 산정</a:t>
            </a:r>
            <a:endParaRPr lang="ko-KR" altLang="en-US" sz="1400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15718" y="6344035"/>
            <a:ext cx="2778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나눔스퀘어" pitchFamily="50" charset="-127"/>
                <a:ea typeface="나눔스퀘어" pitchFamily="50" charset="-127"/>
              </a:rPr>
              <a:t>* </a:t>
            </a:r>
            <a:r>
              <a:rPr lang="ko-KR" altLang="en-US" sz="1400" smtClean="0">
                <a:latin typeface="나눔스퀘어" pitchFamily="50" charset="-127"/>
                <a:ea typeface="나눔스퀘어" pitchFamily="50" charset="-127"/>
              </a:rPr>
              <a:t>더 구체적인 항목들은 생략되었음</a:t>
            </a:r>
            <a:r>
              <a:rPr lang="en-US" altLang="ko-KR" sz="1400" smtClean="0"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1400" dirty="0" smtClean="0"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62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>
                <a:latin typeface="나눔고딕 ExtraBold" pitchFamily="50" charset="-127"/>
                <a:ea typeface="나눔고딕 ExtraBold" pitchFamily="50" charset="-127"/>
              </a:rPr>
              <a:t>일정 </a:t>
            </a:r>
            <a:r>
              <a:rPr lang="en-US" altLang="ko-KR" smtClean="0">
                <a:latin typeface="나눔고딕 ExtraBold" pitchFamily="50" charset="-127"/>
                <a:ea typeface="나눔고딕 ExtraBold" pitchFamily="50" charset="-127"/>
              </a:rPr>
              <a:t>– Gantt Chart</a:t>
            </a:r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7743" y="463170"/>
            <a:ext cx="1989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스퀘어 Light" pitchFamily="50" charset="-127"/>
                <a:ea typeface="나눔스퀘어 Light" pitchFamily="50" charset="-127"/>
              </a:rPr>
              <a:t>프로젝트 개요</a:t>
            </a:r>
            <a:r>
              <a:rPr lang="en-US" altLang="ko-KR" sz="1400" smtClean="0">
                <a:latin typeface="나눔스퀘어 Light" pitchFamily="50" charset="-127"/>
                <a:ea typeface="나눔스퀘어 Light" pitchFamily="50" charset="-127"/>
              </a:rPr>
              <a:t>, </a:t>
            </a:r>
            <a:r>
              <a:rPr lang="ko-KR" altLang="en-US" sz="1400" smtClean="0">
                <a:latin typeface="나눔스퀘어 Light" pitchFamily="50" charset="-127"/>
                <a:ea typeface="나눔스퀘어 Light" pitchFamily="50" charset="-127"/>
              </a:rPr>
              <a:t>규모 산정</a:t>
            </a:r>
            <a:endParaRPr lang="en-US" altLang="ko-KR" sz="140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graphicFrame>
        <p:nvGraphicFramePr>
          <p:cNvPr id="10" name="내용 개체 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268030"/>
              </p:ext>
            </p:extLst>
          </p:nvPr>
        </p:nvGraphicFramePr>
        <p:xfrm>
          <a:off x="837743" y="2156862"/>
          <a:ext cx="10280278" cy="2682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5553"/>
                <a:gridCol w="2180068"/>
                <a:gridCol w="566787"/>
                <a:gridCol w="566787"/>
                <a:gridCol w="566787"/>
                <a:gridCol w="566787"/>
                <a:gridCol w="566787"/>
                <a:gridCol w="566787"/>
                <a:gridCol w="566787"/>
                <a:gridCol w="566787"/>
                <a:gridCol w="566787"/>
                <a:gridCol w="566787"/>
                <a:gridCol w="566787"/>
              </a:tblGrid>
              <a:tr h="4450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mtClean="0"/>
                        <a:t>구분</a:t>
                      </a:r>
                      <a:endParaRPr lang="ko-KR" altLang="en-US" sz="12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mtClean="0"/>
                        <a:t>시작일</a:t>
                      </a:r>
                      <a:r>
                        <a:rPr lang="ko-KR" altLang="en-US" sz="1200" baseline="0" smtClean="0"/>
                        <a:t> </a:t>
                      </a:r>
                      <a:r>
                        <a:rPr lang="en-US" altLang="ko-KR" sz="1200" baseline="0" smtClean="0"/>
                        <a:t>~ </a:t>
                      </a:r>
                      <a:r>
                        <a:rPr lang="ko-KR" altLang="en-US" sz="1200" baseline="0" smtClean="0"/>
                        <a:t>완료일</a:t>
                      </a:r>
                      <a:endParaRPr lang="ko-KR" altLang="en-US" sz="12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5W_Mar</a:t>
                      </a:r>
                      <a:endParaRPr lang="ko-KR" altLang="en-US" sz="120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1W_</a:t>
                      </a:r>
                    </a:p>
                    <a:p>
                      <a:pPr latinLnBrk="1"/>
                      <a:r>
                        <a:rPr lang="en-US" altLang="ko-KR" sz="1200" smtClean="0"/>
                        <a:t>Apr</a:t>
                      </a:r>
                      <a:endParaRPr lang="ko-KR" altLang="en-US" sz="12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2W_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Apr</a:t>
                      </a:r>
                      <a:endParaRPr lang="ko-KR" altLang="en-US" sz="120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3W_</a:t>
                      </a:r>
                    </a:p>
                    <a:p>
                      <a:pPr latinLnBrk="1"/>
                      <a:r>
                        <a:rPr lang="en-US" altLang="ko-KR" sz="1200" smtClean="0"/>
                        <a:t>Apr</a:t>
                      </a:r>
                      <a:endParaRPr lang="ko-KR" altLang="en-US" sz="12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4W_</a:t>
                      </a:r>
                    </a:p>
                    <a:p>
                      <a:pPr latinLnBrk="1"/>
                      <a:r>
                        <a:rPr lang="en-US" altLang="ko-KR" sz="1200" smtClean="0"/>
                        <a:t>Apr</a:t>
                      </a:r>
                      <a:endParaRPr lang="ko-KR" altLang="en-US" sz="12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1W_May</a:t>
                      </a:r>
                      <a:endParaRPr lang="ko-KR" altLang="en-US" sz="12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2W_May</a:t>
                      </a:r>
                      <a:endParaRPr lang="ko-KR" altLang="en-US" sz="12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3W_May</a:t>
                      </a:r>
                      <a:endParaRPr lang="ko-KR" altLang="en-US" sz="12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4W_May</a:t>
                      </a:r>
                      <a:endParaRPr lang="ko-KR" altLang="en-US" sz="12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1W_</a:t>
                      </a:r>
                    </a:p>
                    <a:p>
                      <a:pPr latinLnBrk="1"/>
                      <a:r>
                        <a:rPr lang="en-US" altLang="ko-KR" sz="1200" smtClean="0"/>
                        <a:t>Jun</a:t>
                      </a:r>
                      <a:endParaRPr lang="ko-KR" altLang="en-US" sz="12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2W_</a:t>
                      </a:r>
                    </a:p>
                    <a:p>
                      <a:pPr latinLnBrk="1"/>
                      <a:r>
                        <a:rPr lang="en-US" altLang="ko-KR" sz="1200" smtClean="0"/>
                        <a:t>Jun</a:t>
                      </a:r>
                      <a:endParaRPr lang="ko-KR" altLang="en-US" sz="12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프로젝트 계획</a:t>
                      </a: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2018.03.26 –</a:t>
                      </a:r>
                      <a:r>
                        <a:rPr lang="en-US" altLang="ko-KR" sz="1600" baseline="0" smtClean="0"/>
                        <a:t> </a:t>
                      </a:r>
                      <a:r>
                        <a:rPr lang="en-US" altLang="ko-KR" sz="1600" smtClean="0"/>
                        <a:t>03.30</a:t>
                      </a:r>
                      <a:endParaRPr lang="ko-KR" altLang="en-US" sz="1600" b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요구사항 분석</a:t>
                      </a: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2018.03.30 –</a:t>
                      </a:r>
                      <a:r>
                        <a:rPr lang="en-US" altLang="ko-KR" sz="1600" baseline="0" smtClean="0"/>
                        <a:t> </a:t>
                      </a:r>
                      <a:r>
                        <a:rPr lang="en-US" altLang="ko-KR" sz="1600" smtClean="0"/>
                        <a:t>04.13</a:t>
                      </a:r>
                      <a:endParaRPr lang="ko-KR" altLang="en-US" sz="16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설계</a:t>
                      </a: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2018.04.13 –</a:t>
                      </a:r>
                      <a:r>
                        <a:rPr lang="en-US" altLang="ko-KR" sz="1600" baseline="0" smtClean="0"/>
                        <a:t> </a:t>
                      </a:r>
                      <a:r>
                        <a:rPr lang="en-US" altLang="ko-KR" sz="1600" smtClean="0"/>
                        <a:t>05.03</a:t>
                      </a:r>
                      <a:endParaRPr lang="ko-KR" altLang="en-US" sz="16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구현</a:t>
                      </a: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2018.05.04 –</a:t>
                      </a:r>
                      <a:r>
                        <a:rPr lang="en-US" altLang="ko-KR" sz="1600" baseline="0" smtClean="0"/>
                        <a:t> </a:t>
                      </a:r>
                      <a:r>
                        <a:rPr lang="en-US" altLang="ko-KR" sz="1600" smtClean="0"/>
                        <a:t>05.20</a:t>
                      </a:r>
                      <a:endParaRPr lang="ko-KR" altLang="en-US" sz="16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테스팅</a:t>
                      </a: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2018.05.21 –</a:t>
                      </a:r>
                      <a:r>
                        <a:rPr lang="en-US" altLang="ko-KR" sz="1600" baseline="0" smtClean="0"/>
                        <a:t> </a:t>
                      </a:r>
                      <a:r>
                        <a:rPr lang="en-US" altLang="ko-KR" sz="1600" smtClean="0"/>
                        <a:t>05.31</a:t>
                      </a:r>
                      <a:endParaRPr lang="ko-KR" altLang="en-US" sz="16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발표</a:t>
                      </a: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2018.05.31 –</a:t>
                      </a:r>
                      <a:r>
                        <a:rPr lang="en-US" altLang="ko-KR" sz="1600" baseline="0" smtClean="0"/>
                        <a:t> </a:t>
                      </a:r>
                      <a:r>
                        <a:rPr lang="en-US" altLang="ko-KR" sz="1600" smtClean="0"/>
                        <a:t>06.04</a:t>
                      </a:r>
                      <a:endParaRPr lang="ko-KR" altLang="en-US" sz="160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직선 연결선 12"/>
          <p:cNvCxnSpPr/>
          <p:nvPr/>
        </p:nvCxnSpPr>
        <p:spPr>
          <a:xfrm>
            <a:off x="5181600" y="2811286"/>
            <a:ext cx="259976" cy="0"/>
          </a:xfrm>
          <a:prstGeom prst="line">
            <a:avLst/>
          </a:prstGeom>
          <a:ln>
            <a:headEnd type="oval" w="lg" len="lg"/>
            <a:tailEnd type="oval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441576" y="3180052"/>
            <a:ext cx="1039906" cy="0"/>
          </a:xfrm>
          <a:prstGeom prst="line">
            <a:avLst/>
          </a:prstGeom>
          <a:ln>
            <a:headEnd type="oval" w="lg" len="lg"/>
            <a:tailEnd type="oval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494929" y="3547605"/>
            <a:ext cx="1304365" cy="0"/>
          </a:xfrm>
          <a:prstGeom prst="line">
            <a:avLst/>
          </a:prstGeom>
          <a:ln>
            <a:headEnd type="oval" w="lg" len="lg"/>
            <a:tailEnd type="oval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866529" y="3924123"/>
            <a:ext cx="1555377" cy="0"/>
          </a:xfrm>
          <a:prstGeom prst="line">
            <a:avLst/>
          </a:prstGeom>
          <a:ln>
            <a:headEnd type="oval" w="lg" len="lg"/>
            <a:tailEnd type="oval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421906" y="4291676"/>
            <a:ext cx="636494" cy="0"/>
          </a:xfrm>
          <a:prstGeom prst="line">
            <a:avLst/>
          </a:prstGeom>
          <a:ln>
            <a:headEnd type="oval" w="lg" len="lg"/>
            <a:tailEnd type="oval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121153" y="4632335"/>
            <a:ext cx="519953" cy="0"/>
          </a:xfrm>
          <a:prstGeom prst="line">
            <a:avLst/>
          </a:prstGeom>
          <a:ln>
            <a:solidFill>
              <a:srgbClr val="F5384B"/>
            </a:solidFill>
            <a:headEnd type="oval" w="lg" len="lg"/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8200" y="562475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70AD47"/>
                </a:solidFill>
                <a:latin typeface="나눔스퀘어" pitchFamily="50" charset="-127"/>
                <a:ea typeface="나눔스퀘어" pitchFamily="50" charset="-127"/>
              </a:rPr>
              <a:t>프로젝트 계획서</a:t>
            </a:r>
            <a:endParaRPr lang="ko-KR" altLang="en-US" dirty="0" smtClean="0">
              <a:solidFill>
                <a:srgbClr val="70AD47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70223" y="5624754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4472C4"/>
                </a:solidFill>
                <a:latin typeface="나눔스퀘어" pitchFamily="50" charset="-127"/>
                <a:ea typeface="나눔스퀘어" pitchFamily="50" charset="-127"/>
              </a:rPr>
              <a:t>요구사항 명세서</a:t>
            </a:r>
            <a:endParaRPr lang="en-US" altLang="ko-KR" smtClean="0">
              <a:solidFill>
                <a:srgbClr val="4472C4"/>
              </a:solidFill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mtClean="0">
                <a:solidFill>
                  <a:srgbClr val="4472C4"/>
                </a:solidFill>
                <a:latin typeface="나눔스퀘어" pitchFamily="50" charset="-127"/>
                <a:ea typeface="나눔스퀘어" pitchFamily="50" charset="-127"/>
              </a:rPr>
              <a:t>프로젝트 계획서</a:t>
            </a:r>
            <a:endParaRPr lang="en-US" altLang="ko-KR" smtClean="0">
              <a:solidFill>
                <a:srgbClr val="4472C4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02246" y="5624754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C000"/>
                </a:solidFill>
                <a:latin typeface="나눔스퀘어" pitchFamily="50" charset="-127"/>
                <a:ea typeface="나눔스퀘어" pitchFamily="50" charset="-127"/>
              </a:rPr>
              <a:t>Class </a:t>
            </a:r>
            <a:r>
              <a:rPr lang="ko-KR" altLang="en-US" smtClean="0">
                <a:solidFill>
                  <a:srgbClr val="FFC000"/>
                </a:solidFill>
                <a:latin typeface="나눔스퀘어" pitchFamily="50" charset="-127"/>
                <a:ea typeface="나눔스퀘어" pitchFamily="50" charset="-127"/>
              </a:rPr>
              <a:t>설계서</a:t>
            </a:r>
            <a:endParaRPr lang="en-US" altLang="ko-KR" smtClean="0">
              <a:solidFill>
                <a:srgbClr val="FFC000"/>
              </a:solidFill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mtClean="0">
                <a:solidFill>
                  <a:srgbClr val="FFC000"/>
                </a:solidFill>
                <a:latin typeface="나눔스퀘어" pitchFamily="50" charset="-127"/>
                <a:ea typeface="나눔스퀘어" pitchFamily="50" charset="-127"/>
              </a:rPr>
              <a:t>UI </a:t>
            </a:r>
            <a:r>
              <a:rPr lang="ko-KR" altLang="en-US" smtClean="0">
                <a:solidFill>
                  <a:srgbClr val="FFC000"/>
                </a:solidFill>
                <a:latin typeface="나눔스퀘어" pitchFamily="50" charset="-127"/>
                <a:ea typeface="나눔스퀘어" pitchFamily="50" charset="-127"/>
              </a:rPr>
              <a:t>설계서</a:t>
            </a:r>
            <a:endParaRPr lang="en-US" altLang="ko-KR" smtClean="0">
              <a:solidFill>
                <a:srgbClr val="FFC000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80995" y="562475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ED7D31"/>
                </a:solidFill>
                <a:latin typeface="나눔스퀘어" pitchFamily="50" charset="-127"/>
                <a:ea typeface="나눔스퀘어" pitchFamily="50" charset="-127"/>
              </a:rPr>
              <a:t>소스 코드</a:t>
            </a:r>
            <a:endParaRPr lang="en-US" altLang="ko-KR" smtClean="0">
              <a:solidFill>
                <a:srgbClr val="ED7D3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83038" y="5624754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A5A5A5"/>
                </a:solidFill>
                <a:latin typeface="나눔스퀘어" pitchFamily="50" charset="-127"/>
                <a:ea typeface="나눔스퀘어" pitchFamily="50" charset="-127"/>
              </a:rPr>
              <a:t>테스트 케이스</a:t>
            </a:r>
            <a:endParaRPr lang="en-US" altLang="ko-KR" smtClean="0">
              <a:solidFill>
                <a:srgbClr val="A5A5A5"/>
              </a:solidFill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mtClean="0">
                <a:solidFill>
                  <a:srgbClr val="A5A5A5"/>
                </a:solidFill>
                <a:latin typeface="나눔스퀘어" pitchFamily="50" charset="-127"/>
                <a:ea typeface="나눔스퀘어" pitchFamily="50" charset="-127"/>
              </a:rPr>
              <a:t>테스트 결과 보고서</a:t>
            </a:r>
            <a:endParaRPr lang="en-US" altLang="ko-KR" smtClean="0">
              <a:solidFill>
                <a:srgbClr val="A5A5A5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82761" y="5620665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5384B"/>
                </a:solidFill>
                <a:latin typeface="나눔스퀘어" pitchFamily="50" charset="-127"/>
                <a:ea typeface="나눔스퀘어" pitchFamily="50" charset="-127"/>
              </a:rPr>
              <a:t>최종 발표 </a:t>
            </a:r>
            <a:r>
              <a:rPr lang="en-US" altLang="ko-KR" smtClean="0">
                <a:solidFill>
                  <a:srgbClr val="F5384B"/>
                </a:solidFill>
                <a:latin typeface="나눔스퀘어" pitchFamily="50" charset="-127"/>
                <a:ea typeface="나눔스퀘어" pitchFamily="50" charset="-127"/>
              </a:rPr>
              <a:t>PPT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7743" y="1725936"/>
            <a:ext cx="170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Gantt Chart : 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7742" y="5190589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단계별 산출물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endPara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86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나눔스퀘어 ExtraBold" panose="020B0600000101010101" pitchFamily="50" charset="-127"/>
            <a:ea typeface="나눔스퀘어 ExtraBold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822</TotalTime>
  <Words>2525</Words>
  <Application>Microsoft Office PowerPoint</Application>
  <PresentationFormat>사용자 지정</PresentationFormat>
  <Paragraphs>615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굴림</vt:lpstr>
      <vt:lpstr>Arial</vt:lpstr>
      <vt:lpstr>나눔스퀘어</vt:lpstr>
      <vt:lpstr>맑은 고딕</vt:lpstr>
      <vt:lpstr>나눔고딕 ExtraBold</vt:lpstr>
      <vt:lpstr>나눔스퀘어 Bold</vt:lpstr>
      <vt:lpstr>Calibri Light</vt:lpstr>
      <vt:lpstr>나눔스퀘어 Light</vt:lpstr>
      <vt:lpstr>Calibri</vt:lpstr>
      <vt:lpstr>나눔스퀘어 ExtraBold</vt:lpstr>
      <vt:lpstr>Office Theme</vt:lpstr>
      <vt:lpstr>소프트웨어 공학</vt:lpstr>
      <vt:lpstr>PowerPoint 프레젠테이션</vt:lpstr>
      <vt:lpstr>PowerPoint 프레젠테이션</vt:lpstr>
      <vt:lpstr>PowerPoint 프레젠테이션</vt:lpstr>
      <vt:lpstr>PowerPoint 프레젠테이션</vt:lpstr>
      <vt:lpstr>목적</vt:lpstr>
      <vt:lpstr>Waterfall Model</vt:lpstr>
      <vt:lpstr>WBS(Work Breakdown Structure)</vt:lpstr>
      <vt:lpstr>PowerPoint 프레젠테이션</vt:lpstr>
      <vt:lpstr>PERT Chart</vt:lpstr>
      <vt:lpstr>도구 – 산출물 관리</vt:lpstr>
      <vt:lpstr>리스크 관리 계획</vt:lpstr>
      <vt:lpstr>PowerPoint 프레젠테이션</vt:lpstr>
      <vt:lpstr>시스템 개요 – 고객 기능 요구사항</vt:lpstr>
      <vt:lpstr>액터 정의 – 액터 다이어그램</vt:lpstr>
      <vt:lpstr>Use case 목록</vt:lpstr>
      <vt:lpstr>Use case 기술</vt:lpstr>
      <vt:lpstr>Use case  Diagram</vt:lpstr>
      <vt:lpstr>화면 목록</vt:lpstr>
      <vt:lpstr>화면 기술</vt:lpstr>
      <vt:lpstr>비기능 요구사항</vt:lpstr>
      <vt:lpstr>PowerPoint 프레젠테이션</vt:lpstr>
      <vt:lpstr>Class Diagram</vt:lpstr>
      <vt:lpstr>Class</vt:lpstr>
      <vt:lpstr>System Map</vt:lpstr>
      <vt:lpstr>System Process 정의</vt:lpstr>
      <vt:lpstr>UI</vt:lpstr>
      <vt:lpstr>UI</vt:lpstr>
      <vt:lpstr>PowerPoint 프레젠테이션</vt:lpstr>
      <vt:lpstr>개발 디렉토리와 파일</vt:lpstr>
      <vt:lpstr>개발 환경</vt:lpstr>
      <vt:lpstr>PowerPoint 프레젠테이션</vt:lpstr>
      <vt:lpstr>Test Case</vt:lpstr>
      <vt:lpstr>테스트 결과 보고서</vt:lpstr>
      <vt:lpstr>PowerPoint 프레젠테이션</vt:lpstr>
      <vt:lpstr>PowerPoint 프레젠테이션</vt:lpstr>
      <vt:lpstr>느낀 점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텍스트텍스트</dc:title>
  <dc:creator>Windows 사용자</dc:creator>
  <cp:lastModifiedBy>50</cp:lastModifiedBy>
  <cp:revision>102</cp:revision>
  <dcterms:created xsi:type="dcterms:W3CDTF">2018-06-01T10:19:28Z</dcterms:created>
  <dcterms:modified xsi:type="dcterms:W3CDTF">2018-06-03T07:23:49Z</dcterms:modified>
</cp:coreProperties>
</file>